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9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5" r:id="rId1"/>
  </p:sldMasterIdLst>
  <p:notesMasterIdLst>
    <p:notesMasterId r:id="rId4"/>
  </p:notesMasterIdLst>
  <p:handoutMasterIdLst>
    <p:handoutMasterId r:id="rId5"/>
  </p:handoutMasterIdLst>
  <p:sldIdLst>
    <p:sldId id="1749" r:id="rId2"/>
    <p:sldId id="1750" r:id="rId3"/>
  </p:sldIdLst>
  <p:sldSz cx="9906000" cy="6858000" type="A4"/>
  <p:notesSz cx="10236200" cy="7099300"/>
  <p:custDataLst>
    <p:tags r:id="rId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9"/>
    <a:srgbClr val="000039"/>
    <a:srgbClr val="FF7D00"/>
    <a:srgbClr val="CCECFF"/>
    <a:srgbClr val="CCFFFF"/>
    <a:srgbClr val="FFFF00"/>
    <a:srgbClr val="C0C0C0"/>
    <a:srgbClr val="92FF4F"/>
    <a:srgbClr val="7FFF31"/>
    <a:srgbClr val="6AB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76" autoAdjust="0"/>
    <p:restoredTop sz="94529" autoAdjust="0"/>
  </p:normalViewPr>
  <p:slideViewPr>
    <p:cSldViewPr snapToGrid="0" showGuides="1">
      <p:cViewPr varScale="1">
        <p:scale>
          <a:sx n="68" d="100"/>
          <a:sy n="68" d="100"/>
        </p:scale>
        <p:origin x="1335" y="42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105" d="100"/>
          <a:sy n="105" d="100"/>
        </p:scale>
        <p:origin x="-84" y="-108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70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2113"/>
            <a:ext cx="44370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fld id="{61383F37-12F2-4D70-858D-23405F5B1C3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68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90538" y="681038"/>
            <a:ext cx="9255125" cy="640873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sp>
      <p:sp>
        <p:nvSpPr>
          <p:cNvPr id="283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4113" y="249238"/>
            <a:ext cx="7927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Edit text master formats by clicking</a:t>
            </a:r>
          </a:p>
        </p:txBody>
      </p:sp>
      <p:sp>
        <p:nvSpPr>
          <p:cNvPr id="283667" name="AutoShape 19"/>
          <p:cNvSpPr>
            <a:spLocks noChangeArrowheads="1"/>
          </p:cNvSpPr>
          <p:nvPr/>
        </p:nvSpPr>
        <p:spPr bwMode="auto"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708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600" kern="1200">
        <a:solidFill>
          <a:schemeClr val="accent2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90538" y="681038"/>
            <a:ext cx="9255125" cy="6408737"/>
          </a:xfrm>
        </p:spPr>
      </p:sp>
      <p:sp>
        <p:nvSpPr>
          <p:cNvPr id="100250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07208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oleObject" Target="../embeddings/oleObject4.bin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16.xml"/><Relationship Id="rId7" Type="http://schemas.openxmlformats.org/officeDocument/2006/relationships/oleObject" Target="../embeddings/oleObject5.bin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9444" y="6653460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13820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0" imgH="0" progId="">
                  <p:embed/>
                </p:oleObj>
              </mc:Choice>
              <mc:Fallback>
                <p:oleObj r:id="rId7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Line 39"/>
          <p:cNvSpPr>
            <a:spLocks noChangeShapeType="1"/>
          </p:cNvSpPr>
          <p:nvPr userDrawn="1"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563261" y="6682275"/>
            <a:ext cx="1450718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www.LernWerkstatt.com</a:t>
            </a:r>
          </a:p>
        </p:txBody>
      </p:sp>
      <p:sp>
        <p:nvSpPr>
          <p:cNvPr id="16" name="Rectangle 10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8065767" y="6682275"/>
            <a:ext cx="1513236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 err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Stabilization</a:t>
            </a: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 Board 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pPr algn="r" eaLnBrk="0" hangingPunct="0">
                <a:buFontTx/>
                <a:buNone/>
              </a:p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493334" y="6682275"/>
            <a:ext cx="621966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43</a:t>
            </a:r>
          </a:p>
        </p:txBody>
      </p:sp>
    </p:spTree>
    <p:extLst>
      <p:ext uri="{BB962C8B-B14F-4D97-AF65-F5344CB8AC3E}">
        <p14:creationId xmlns:p14="http://schemas.microsoft.com/office/powerpoint/2010/main" val="263626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theme" Target="../theme/theme1.xml"/><Relationship Id="rId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11" Type="http://schemas.openxmlformats.org/officeDocument/2006/relationships/oleObject" Target="../embeddings/oleObject2.bin"/><Relationship Id="rId5" Type="http://schemas.openxmlformats.org/officeDocument/2006/relationships/tags" Target="../tags/tag3.xml"/><Relationship Id="rId10" Type="http://schemas.openxmlformats.org/officeDocument/2006/relationships/oleObject" Target="../embeddings/oleObject1.bin"/><Relationship Id="rId4" Type="http://schemas.openxmlformats.org/officeDocument/2006/relationships/tags" Target="../tags/tag2.xml"/><Relationship Id="rId9" Type="http://schemas.openxmlformats.org/officeDocument/2006/relationships/tags" Target="../tags/tag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ma14="http://schemas.microsoft.com/office/mac/drawingml/2011/main" xmlns:mc="http://schemas.openxmlformats.org/markup-compatibility/2006" xmlns:v="urn:schemas-microsoft-com:vml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ma14="http://schemas.microsoft.com/office/mac/drawingml/2011/main" xmlns:mc="http://schemas.openxmlformats.org/markup-compatibility/2006" xmlns:v="urn:schemas-microsoft-com:vml" xmlns:p14="http://schemas.microsoft.com/office/powerpoint/2010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14="http://schemas.microsoft.com/office/drawing/2010/main" xmlns:mc="http://schemas.openxmlformats.org/markup-compatibility/2006" xmlns:v="urn:schemas-microsoft-com:vml" xmlns:p14="http://schemas.microsoft.com/office/powerpoint/2010/main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here to edit master title format.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3200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ma14="http://schemas.microsoft.com/office/mac/drawingml/2011/main" xmlns:v="urn:schemas-microsoft-com:vml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ma14="http://schemas.microsoft.com/office/mac/drawingml/2011/main" xmlns:v="urn:schemas-microsoft-com:vml" xmlns:p14="http://schemas.microsoft.com/office/powerpoint/2010/main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ma14="http://schemas.microsoft.com/office/mac/drawingml/2011/main" xmlns:v="urn:schemas-microsoft-com:vml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ma14="http://schemas.microsoft.com/office/mac/drawingml/2011/main" xmlns:v="urn:schemas-microsoft-com:vml" xmlns:p14="http://schemas.microsoft.com/office/powerpoint/2010/main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/>
              <a:t>Edit text master formats by clicking</a:t>
            </a:r>
          </a:p>
          <a:p>
            <a:pPr lvl="1">
              <a:buClr>
                <a:srgbClr val="FF0000"/>
              </a:buClr>
            </a:pPr>
            <a:r>
              <a:rPr lang="de-DE" dirty="0"/>
              <a:t>Second level</a:t>
            </a:r>
          </a:p>
          <a:p>
            <a:pPr lvl="2">
              <a:buClr>
                <a:srgbClr val="FF0000"/>
              </a:buClr>
            </a:pPr>
            <a:r>
              <a:rPr lang="de-DE" dirty="0"/>
              <a:t>Third level</a:t>
            </a:r>
          </a:p>
          <a:p>
            <a:pPr lvl="3">
              <a:buClr>
                <a:srgbClr val="FF0000"/>
              </a:buClr>
            </a:pPr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7733346" y="6682275"/>
            <a:ext cx="18456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Stabilization board Foil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6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6" y="2"/>
          <a:ext cx="17198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k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" y="2"/>
                        <a:ext cx="17198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v="urn:schemas-microsoft-com:vml" xmlns:a16="http://schemas.microsoft.com/office/drawing/2014/main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>
            <a:extLst>
              <a:ext uri="{FF2B5EF4-FFF2-40B4-BE49-F238E27FC236}">
                <a16:creationId xmlns:a16="http://schemas.microsoft.com/office/drawing/2014/main" id="{4A18D3E1-B3CA-43E7-8DB7-CEE8C6588920}"/>
              </a:ext>
            </a:extLst>
          </p:cNvPr>
          <p:cNvSpPr/>
          <p:nvPr/>
        </p:nvSpPr>
        <p:spPr bwMode="auto">
          <a:xfrm>
            <a:off x="5346699" y="-1653"/>
            <a:ext cx="4552219" cy="59941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rgbClr val="A6A6A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r">
              <a:buNone/>
            </a:pPr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 COMMUNICATION LANDSCAPE</a:t>
            </a:r>
          </a:p>
          <a:p>
            <a:pPr algn="r">
              <a:buNone/>
            </a:pPr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SFM DAILY COMMUNICATION 01-1</a:t>
            </a:r>
            <a:endParaRPr lang="de-DE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53">
            <a:extLst>
              <a:ext uri="{FF2B5EF4-FFF2-40B4-BE49-F238E27FC236}">
                <a16:creationId xmlns:a16="http://schemas.microsoft.com/office/drawing/2014/main" id="{4F44C3A6-09D7-47CC-8AE3-04203368F30D}"/>
              </a:ext>
            </a:extLst>
          </p:cNvPr>
          <p:cNvSpPr txBox="1"/>
          <p:nvPr/>
        </p:nvSpPr>
        <p:spPr>
          <a:xfrm>
            <a:off x="5232433" y="131838"/>
            <a:ext cx="1248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tutorial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12C490D8-E808-414A-A01D-E5E19EB1BB34}"/>
              </a:ext>
            </a:extLst>
          </p:cNvPr>
          <p:cNvCxnSpPr>
            <a:cxnSpLocks/>
          </p:cNvCxnSpPr>
          <p:nvPr/>
        </p:nvCxnSpPr>
        <p:spPr bwMode="auto">
          <a:xfrm>
            <a:off x="6849852" y="-5414"/>
            <a:ext cx="0" cy="608643"/>
          </a:xfrm>
          <a:prstGeom prst="line">
            <a:avLst/>
          </a:prstGeom>
          <a:noFill/>
          <a:ln w="9525" cap="flat" cmpd="sng" algn="ctr">
            <a:solidFill>
              <a:srgbClr val="A6A6A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C202A03B-0CA3-36AB-07A1-7D3DB1296855}"/>
              </a:ext>
            </a:extLst>
          </p:cNvPr>
          <p:cNvGraphicFramePr>
            <a:graphicFrameLocks noGrp="1"/>
          </p:cNvGraphicFramePr>
          <p:nvPr/>
        </p:nvGraphicFramePr>
        <p:xfrm>
          <a:off x="105106" y="694926"/>
          <a:ext cx="9788041" cy="5595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4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1572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latin typeface="Arial"/>
                          <a:cs typeface="Arial"/>
                        </a:rPr>
                        <a:t>No.</a:t>
                      </a:r>
                    </a:p>
                  </a:txBody>
                  <a:tcPr marL="91441" marR="91441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Level</a:t>
                      </a:r>
                    </a:p>
                  </a:txBody>
                  <a:tcPr marL="91441" marR="91441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Daily </a:t>
                      </a:r>
                      <a:r>
                        <a:rPr lang="de-DE" sz="140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meeting</a:t>
                      </a:r>
                      <a:r>
                        <a:rPr lang="de-DE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de-DE" sz="1400" b="0" i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(visualize each meeting here with </a:t>
                      </a:r>
                      <a:r>
                        <a:rPr lang="de-DE" sz="1400" b="0" i="1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lang="de-DE" sz="1400" b="0" i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“</a:t>
                      </a:r>
                      <a:r>
                        <a:rPr lang="de-DE" sz="1400" b="0" i="1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daily</a:t>
                      </a:r>
                      <a:r>
                        <a:rPr lang="de-DE" sz="1400" b="0" i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de-DE" sz="1400" b="0" i="1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communication</a:t>
                      </a:r>
                      <a:r>
                        <a:rPr lang="de-DE" sz="1400" b="0" i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de-DE" sz="1400" b="0" i="1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info</a:t>
                      </a:r>
                      <a:r>
                        <a:rPr lang="de-DE" sz="1400" b="0" i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de-DE" sz="1400" b="0" i="1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sheet</a:t>
                      </a:r>
                      <a:r>
                        <a:rPr lang="de-DE" sz="1400" b="0" i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“)</a:t>
                      </a:r>
                      <a:endParaRPr lang="de-DE" sz="1200" b="0" i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91441" marR="91441">
                    <a:solidFill>
                      <a:srgbClr val="0026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683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latin typeface="Arial"/>
                          <a:cs typeface="Arial"/>
                        </a:rPr>
                        <a:t>plant</a:t>
                      </a:r>
                    </a:p>
                  </a:txBody>
                  <a:tcPr marL="91441" marR="91441" vert="vert270" anchor="ctr"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/>
                        <a:cs typeface="Arial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683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latin typeface="Arial"/>
                          <a:cs typeface="Arial"/>
                        </a:rPr>
                        <a:t>area</a:t>
                      </a:r>
                    </a:p>
                  </a:txBody>
                  <a:tcPr marL="91441" marR="91441" vert="vert270" anchor="ctr"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/>
                        <a:cs typeface="Arial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683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latin typeface="Arial"/>
                          <a:cs typeface="Arial"/>
                        </a:rPr>
                        <a:t>Department</a:t>
                      </a:r>
                    </a:p>
                  </a:txBody>
                  <a:tcPr marL="91441" marR="91441" vert="vert270" anchor="ctr"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/>
                        <a:cs typeface="Arial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683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latin typeface="Arial"/>
                          <a:cs typeface="Arial"/>
                        </a:rPr>
                        <a:t>Team</a:t>
                      </a:r>
                    </a:p>
                  </a:txBody>
                  <a:tcPr marL="91441" marR="91441" vert="vert270" anchor="ctr"/>
                </a:tc>
                <a:tc>
                  <a:txBody>
                    <a:bodyPr/>
                    <a:lstStyle/>
                    <a:p>
                      <a:endParaRPr lang="de-DE" sz="1000">
                        <a:latin typeface="Arial"/>
                        <a:cs typeface="Arial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5683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>
                          <a:latin typeface="Arial"/>
                          <a:cs typeface="Arial"/>
                        </a:rPr>
                        <a:t>operator</a:t>
                      </a:r>
                    </a:p>
                  </a:txBody>
                  <a:tcPr marL="91441" marR="91441" vert="vert270" anchor="ctr"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/>
                        <a:cs typeface="Arial"/>
                      </a:endParaRP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Rechteck 13">
            <a:extLst>
              <a:ext uri="{FF2B5EF4-FFF2-40B4-BE49-F238E27FC236}">
                <a16:creationId xmlns:a16="http://schemas.microsoft.com/office/drawing/2014/main" id="{5161EBAE-6159-46EA-7585-2AECA231DC6D}"/>
              </a:ext>
            </a:extLst>
          </p:cNvPr>
          <p:cNvSpPr/>
          <p:nvPr/>
        </p:nvSpPr>
        <p:spPr bwMode="auto">
          <a:xfrm>
            <a:off x="71143" y="20473"/>
            <a:ext cx="3406347" cy="338554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Plant:</a:t>
            </a:r>
            <a:endParaRPr lang="de-DE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47B44D0-D050-DB70-691F-D00EAC789E07}"/>
              </a:ext>
            </a:extLst>
          </p:cNvPr>
          <p:cNvSpPr/>
          <p:nvPr/>
        </p:nvSpPr>
        <p:spPr bwMode="auto">
          <a:xfrm>
            <a:off x="71143" y="282954"/>
            <a:ext cx="3406347" cy="33855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5C0C8DE-A384-DCA0-5652-DF97CAC6537D}"/>
              </a:ext>
            </a:extLst>
          </p:cNvPr>
          <p:cNvSpPr/>
          <p:nvPr/>
        </p:nvSpPr>
        <p:spPr bwMode="auto">
          <a:xfrm>
            <a:off x="3532912" y="19665"/>
            <a:ext cx="1729119" cy="282954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Date:</a:t>
            </a:r>
            <a:endParaRPr lang="de-DE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FF865C20-5FFF-CBC5-ACDC-4B363100D6A7}"/>
              </a:ext>
            </a:extLst>
          </p:cNvPr>
          <p:cNvSpPr/>
          <p:nvPr/>
        </p:nvSpPr>
        <p:spPr bwMode="auto">
          <a:xfrm>
            <a:off x="3532912" y="285178"/>
            <a:ext cx="1729117" cy="33367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E01D235-98C1-CB25-9166-8E79C16FC4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06" y="131839"/>
            <a:ext cx="376679" cy="37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91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7C0A4DB-3CE7-0707-8D71-1E483615F664}"/>
              </a:ext>
            </a:extLst>
          </p:cNvPr>
          <p:cNvSpPr/>
          <p:nvPr/>
        </p:nvSpPr>
        <p:spPr bwMode="auto">
          <a:xfrm>
            <a:off x="83764" y="613953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9AF8136-FFFD-3F45-D1EB-D5B87E8066A5}"/>
              </a:ext>
            </a:extLst>
          </p:cNvPr>
          <p:cNvSpPr/>
          <p:nvPr/>
        </p:nvSpPr>
        <p:spPr bwMode="auto">
          <a:xfrm>
            <a:off x="1359162" y="613951"/>
            <a:ext cx="3500874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B91C927-9944-F330-7E2A-21BA1E86BCEF}"/>
              </a:ext>
            </a:extLst>
          </p:cNvPr>
          <p:cNvSpPr/>
          <p:nvPr/>
        </p:nvSpPr>
        <p:spPr bwMode="auto">
          <a:xfrm>
            <a:off x="83762" y="1077014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239D50D-61C4-9A4D-EA5F-2AA54ADBCE70}"/>
              </a:ext>
            </a:extLst>
          </p:cNvPr>
          <p:cNvSpPr/>
          <p:nvPr/>
        </p:nvSpPr>
        <p:spPr bwMode="auto">
          <a:xfrm>
            <a:off x="1359163" y="1073780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12769E8-3FA0-EEA3-A1BF-BD13B427CB25}"/>
              </a:ext>
            </a:extLst>
          </p:cNvPr>
          <p:cNvSpPr/>
          <p:nvPr/>
        </p:nvSpPr>
        <p:spPr bwMode="auto">
          <a:xfrm>
            <a:off x="83764" y="729718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41276B1-1840-418E-E062-6CACD803EF16}"/>
              </a:ext>
            </a:extLst>
          </p:cNvPr>
          <p:cNvSpPr/>
          <p:nvPr/>
        </p:nvSpPr>
        <p:spPr bwMode="auto">
          <a:xfrm>
            <a:off x="1359164" y="728910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31E7403-B5C1-54C0-1903-9B6A84F78434}"/>
              </a:ext>
            </a:extLst>
          </p:cNvPr>
          <p:cNvSpPr/>
          <p:nvPr/>
        </p:nvSpPr>
        <p:spPr bwMode="auto">
          <a:xfrm>
            <a:off x="83764" y="1190354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1A72FD1-3642-1DC3-CEAC-2661E9BB9A97}"/>
              </a:ext>
            </a:extLst>
          </p:cNvPr>
          <p:cNvSpPr/>
          <p:nvPr/>
        </p:nvSpPr>
        <p:spPr bwMode="auto">
          <a:xfrm>
            <a:off x="1359163" y="1188736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5236CC7-3CE9-921A-0D4C-654C590CF413}"/>
              </a:ext>
            </a:extLst>
          </p:cNvPr>
          <p:cNvSpPr/>
          <p:nvPr/>
        </p:nvSpPr>
        <p:spPr bwMode="auto">
          <a:xfrm>
            <a:off x="83764" y="845483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F781066-4C0A-C45B-AFBB-DBB42223F603}"/>
              </a:ext>
            </a:extLst>
          </p:cNvPr>
          <p:cNvSpPr/>
          <p:nvPr/>
        </p:nvSpPr>
        <p:spPr bwMode="auto">
          <a:xfrm>
            <a:off x="1359164" y="843865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51734CF-09A8-B7B2-D711-D0A0CB324599}"/>
              </a:ext>
            </a:extLst>
          </p:cNvPr>
          <p:cNvSpPr/>
          <p:nvPr/>
        </p:nvSpPr>
        <p:spPr bwMode="auto">
          <a:xfrm>
            <a:off x="83764" y="1303692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4667B3B-396F-2904-B0F0-D22ECA6D73A5}"/>
              </a:ext>
            </a:extLst>
          </p:cNvPr>
          <p:cNvSpPr/>
          <p:nvPr/>
        </p:nvSpPr>
        <p:spPr bwMode="auto">
          <a:xfrm>
            <a:off x="1359164" y="130369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E7426C9-1CE5-2BB6-AE93-0D4AA61ECEA8}"/>
              </a:ext>
            </a:extLst>
          </p:cNvPr>
          <p:cNvSpPr/>
          <p:nvPr/>
        </p:nvSpPr>
        <p:spPr bwMode="auto">
          <a:xfrm>
            <a:off x="83764" y="96125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D91ACA1C-3CA9-ED2C-9CEB-7E86A5A8972E}"/>
              </a:ext>
            </a:extLst>
          </p:cNvPr>
          <p:cNvSpPr/>
          <p:nvPr/>
        </p:nvSpPr>
        <p:spPr bwMode="auto">
          <a:xfrm>
            <a:off x="1359163" y="95882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71AE40E-12E9-7AE8-BA0C-C3A92845EC0A}"/>
              </a:ext>
            </a:extLst>
          </p:cNvPr>
          <p:cNvSpPr/>
          <p:nvPr/>
        </p:nvSpPr>
        <p:spPr bwMode="auto">
          <a:xfrm>
            <a:off x="83764" y="1421886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AB5F483-D491-5928-6104-4E11340E3971}"/>
              </a:ext>
            </a:extLst>
          </p:cNvPr>
          <p:cNvSpPr/>
          <p:nvPr/>
        </p:nvSpPr>
        <p:spPr bwMode="auto">
          <a:xfrm>
            <a:off x="1359164" y="1421886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5882D61-038D-9A70-FBB7-F5B2D6A9CD26}"/>
              </a:ext>
            </a:extLst>
          </p:cNvPr>
          <p:cNvSpPr/>
          <p:nvPr/>
        </p:nvSpPr>
        <p:spPr bwMode="auto">
          <a:xfrm>
            <a:off x="83764" y="1623180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6262091-41FD-A3F4-F1F7-BCEBD5B461D9}"/>
              </a:ext>
            </a:extLst>
          </p:cNvPr>
          <p:cNvSpPr/>
          <p:nvPr/>
        </p:nvSpPr>
        <p:spPr bwMode="auto">
          <a:xfrm>
            <a:off x="1359164" y="1623178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7DBE4CD-53D2-FD28-8B7B-FF4AD6FEA31A}"/>
              </a:ext>
            </a:extLst>
          </p:cNvPr>
          <p:cNvSpPr/>
          <p:nvPr/>
        </p:nvSpPr>
        <p:spPr bwMode="auto">
          <a:xfrm>
            <a:off x="83762" y="2086241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717D60D-367F-2561-A192-F3E38BA5BDA0}"/>
              </a:ext>
            </a:extLst>
          </p:cNvPr>
          <p:cNvSpPr/>
          <p:nvPr/>
        </p:nvSpPr>
        <p:spPr bwMode="auto">
          <a:xfrm>
            <a:off x="1359163" y="2083007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A27DCFB-F94C-A364-6EEE-69F03A7FF241}"/>
              </a:ext>
            </a:extLst>
          </p:cNvPr>
          <p:cNvSpPr/>
          <p:nvPr/>
        </p:nvSpPr>
        <p:spPr bwMode="auto">
          <a:xfrm>
            <a:off x="83764" y="1738945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9432D39-7EC8-E242-85C4-8B12DFB41354}"/>
              </a:ext>
            </a:extLst>
          </p:cNvPr>
          <p:cNvSpPr/>
          <p:nvPr/>
        </p:nvSpPr>
        <p:spPr bwMode="auto">
          <a:xfrm>
            <a:off x="1359164" y="173813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5A1A5EFD-52EB-5A1C-81D3-E9D9E94D0220}"/>
              </a:ext>
            </a:extLst>
          </p:cNvPr>
          <p:cNvSpPr/>
          <p:nvPr/>
        </p:nvSpPr>
        <p:spPr bwMode="auto">
          <a:xfrm>
            <a:off x="83764" y="2199579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47BFC2F6-47C6-2BB1-A7D7-8CEF076DE446}"/>
              </a:ext>
            </a:extLst>
          </p:cNvPr>
          <p:cNvSpPr/>
          <p:nvPr/>
        </p:nvSpPr>
        <p:spPr bwMode="auto">
          <a:xfrm>
            <a:off x="1359163" y="2197963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420210F-649A-89F2-1505-705E23B9467C}"/>
              </a:ext>
            </a:extLst>
          </p:cNvPr>
          <p:cNvSpPr/>
          <p:nvPr/>
        </p:nvSpPr>
        <p:spPr bwMode="auto">
          <a:xfrm>
            <a:off x="83764" y="1854710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C3DFA0-63A6-05C0-FF97-FF4E2290580D}"/>
              </a:ext>
            </a:extLst>
          </p:cNvPr>
          <p:cNvSpPr/>
          <p:nvPr/>
        </p:nvSpPr>
        <p:spPr bwMode="auto">
          <a:xfrm>
            <a:off x="1359164" y="185309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9AB9E61-FCB2-4063-7CD5-6A24964A5ECE}"/>
              </a:ext>
            </a:extLst>
          </p:cNvPr>
          <p:cNvSpPr/>
          <p:nvPr/>
        </p:nvSpPr>
        <p:spPr bwMode="auto">
          <a:xfrm>
            <a:off x="83764" y="2312919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1BFA93BB-E71B-3B5C-70BD-5132E6DA651B}"/>
              </a:ext>
            </a:extLst>
          </p:cNvPr>
          <p:cNvSpPr/>
          <p:nvPr/>
        </p:nvSpPr>
        <p:spPr bwMode="auto">
          <a:xfrm>
            <a:off x="1359164" y="231291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212AC85-137C-9030-DFC7-DD9BA6571D6D}"/>
              </a:ext>
            </a:extLst>
          </p:cNvPr>
          <p:cNvSpPr/>
          <p:nvPr/>
        </p:nvSpPr>
        <p:spPr bwMode="auto">
          <a:xfrm>
            <a:off x="83764" y="1970475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364CB302-31CD-BDAC-1460-BC7089EA1D27}"/>
              </a:ext>
            </a:extLst>
          </p:cNvPr>
          <p:cNvSpPr/>
          <p:nvPr/>
        </p:nvSpPr>
        <p:spPr bwMode="auto">
          <a:xfrm>
            <a:off x="1359163" y="1968048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A2A8C8D-3858-4CD8-E7B8-F83D73B11CC3}"/>
              </a:ext>
            </a:extLst>
          </p:cNvPr>
          <p:cNvSpPr/>
          <p:nvPr/>
        </p:nvSpPr>
        <p:spPr bwMode="auto">
          <a:xfrm>
            <a:off x="83764" y="2431112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8DDD25F4-C854-341F-D31E-D1A1001FD958}"/>
              </a:ext>
            </a:extLst>
          </p:cNvPr>
          <p:cNvSpPr/>
          <p:nvPr/>
        </p:nvSpPr>
        <p:spPr bwMode="auto">
          <a:xfrm>
            <a:off x="1359164" y="2431112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03F5BD61-8ED8-9630-D7B4-FBFAD54EB924}"/>
              </a:ext>
            </a:extLst>
          </p:cNvPr>
          <p:cNvSpPr/>
          <p:nvPr/>
        </p:nvSpPr>
        <p:spPr bwMode="auto">
          <a:xfrm>
            <a:off x="83764" y="2643695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2746ABD-A6BE-3C56-0395-DC84AC87AB49}"/>
              </a:ext>
            </a:extLst>
          </p:cNvPr>
          <p:cNvSpPr/>
          <p:nvPr/>
        </p:nvSpPr>
        <p:spPr bwMode="auto">
          <a:xfrm>
            <a:off x="1359164" y="264369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A54287A0-A31B-26DA-E1AB-111327CCD5CE}"/>
              </a:ext>
            </a:extLst>
          </p:cNvPr>
          <p:cNvSpPr/>
          <p:nvPr/>
        </p:nvSpPr>
        <p:spPr bwMode="auto">
          <a:xfrm>
            <a:off x="83762" y="3106754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26C49933-1007-73FD-1771-641DCB77E0FB}"/>
              </a:ext>
            </a:extLst>
          </p:cNvPr>
          <p:cNvSpPr/>
          <p:nvPr/>
        </p:nvSpPr>
        <p:spPr bwMode="auto">
          <a:xfrm>
            <a:off x="1359163" y="3103520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2AC2FD62-5B79-791D-766D-329D62515450}"/>
              </a:ext>
            </a:extLst>
          </p:cNvPr>
          <p:cNvSpPr/>
          <p:nvPr/>
        </p:nvSpPr>
        <p:spPr bwMode="auto">
          <a:xfrm>
            <a:off x="83764" y="275946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19FECEC9-9AB7-36AB-79F7-58E97D702EA8}"/>
              </a:ext>
            </a:extLst>
          </p:cNvPr>
          <p:cNvSpPr/>
          <p:nvPr/>
        </p:nvSpPr>
        <p:spPr bwMode="auto">
          <a:xfrm>
            <a:off x="1359164" y="275864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1C414D1-AF85-772F-30B6-3169FC697E96}"/>
              </a:ext>
            </a:extLst>
          </p:cNvPr>
          <p:cNvSpPr/>
          <p:nvPr/>
        </p:nvSpPr>
        <p:spPr bwMode="auto">
          <a:xfrm>
            <a:off x="83764" y="3220094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EEAB1951-C1E3-DA8A-BCB9-D4482BD1271A}"/>
              </a:ext>
            </a:extLst>
          </p:cNvPr>
          <p:cNvSpPr/>
          <p:nvPr/>
        </p:nvSpPr>
        <p:spPr bwMode="auto">
          <a:xfrm>
            <a:off x="1359163" y="321847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424145A1-CB96-3BB9-3A42-03580B8EF2A3}"/>
              </a:ext>
            </a:extLst>
          </p:cNvPr>
          <p:cNvSpPr/>
          <p:nvPr/>
        </p:nvSpPr>
        <p:spPr bwMode="auto">
          <a:xfrm>
            <a:off x="83764" y="2875226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A9F00CD-B146-EBF2-C324-EE64AA3EE42A}"/>
              </a:ext>
            </a:extLst>
          </p:cNvPr>
          <p:cNvSpPr/>
          <p:nvPr/>
        </p:nvSpPr>
        <p:spPr bwMode="auto">
          <a:xfrm>
            <a:off x="1359164" y="2873606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1EE44EF8-C031-9330-18A2-798D44E4238C}"/>
              </a:ext>
            </a:extLst>
          </p:cNvPr>
          <p:cNvSpPr/>
          <p:nvPr/>
        </p:nvSpPr>
        <p:spPr bwMode="auto">
          <a:xfrm>
            <a:off x="83764" y="3333435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DCDFB972-8503-E9E1-6622-BA34F5BFF0B3}"/>
              </a:ext>
            </a:extLst>
          </p:cNvPr>
          <p:cNvSpPr/>
          <p:nvPr/>
        </p:nvSpPr>
        <p:spPr bwMode="auto">
          <a:xfrm>
            <a:off x="1359164" y="3333435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894B636-3F4F-2CDE-C608-7679A22BA27E}"/>
              </a:ext>
            </a:extLst>
          </p:cNvPr>
          <p:cNvSpPr/>
          <p:nvPr/>
        </p:nvSpPr>
        <p:spPr bwMode="auto">
          <a:xfrm>
            <a:off x="83764" y="299099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4BF1A07E-0049-BD3A-DBD1-8DDC5DA9BD49}"/>
              </a:ext>
            </a:extLst>
          </p:cNvPr>
          <p:cNvSpPr/>
          <p:nvPr/>
        </p:nvSpPr>
        <p:spPr bwMode="auto">
          <a:xfrm>
            <a:off x="1359163" y="298856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5E07FD85-D3CD-706D-FBDE-DBD191B4FF42}"/>
              </a:ext>
            </a:extLst>
          </p:cNvPr>
          <p:cNvSpPr/>
          <p:nvPr/>
        </p:nvSpPr>
        <p:spPr bwMode="auto">
          <a:xfrm>
            <a:off x="83764" y="3451626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53B44BE2-3627-43DC-FF0D-2C31BAE247AD}"/>
              </a:ext>
            </a:extLst>
          </p:cNvPr>
          <p:cNvSpPr/>
          <p:nvPr/>
        </p:nvSpPr>
        <p:spPr bwMode="auto">
          <a:xfrm>
            <a:off x="1359164" y="3451626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8ABE1E9-2C0E-2CA5-8FB3-18F33D2D81B5}"/>
              </a:ext>
            </a:extLst>
          </p:cNvPr>
          <p:cNvSpPr/>
          <p:nvPr/>
        </p:nvSpPr>
        <p:spPr bwMode="auto">
          <a:xfrm>
            <a:off x="83764" y="3652919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05C52733-DFEE-3B50-027D-4BE838F07E55}"/>
              </a:ext>
            </a:extLst>
          </p:cNvPr>
          <p:cNvSpPr/>
          <p:nvPr/>
        </p:nvSpPr>
        <p:spPr bwMode="auto">
          <a:xfrm>
            <a:off x="1359164" y="3652918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3E495D5E-B9DE-8298-FF6D-3559C31B1A66}"/>
              </a:ext>
            </a:extLst>
          </p:cNvPr>
          <p:cNvSpPr/>
          <p:nvPr/>
        </p:nvSpPr>
        <p:spPr bwMode="auto">
          <a:xfrm>
            <a:off x="83762" y="4115981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9A63D60-F5E8-423B-3304-0C960B506D37}"/>
              </a:ext>
            </a:extLst>
          </p:cNvPr>
          <p:cNvSpPr/>
          <p:nvPr/>
        </p:nvSpPr>
        <p:spPr bwMode="auto">
          <a:xfrm>
            <a:off x="1359163" y="4112747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7DE0E069-F88D-CE41-C6D3-F37998A5542E}"/>
              </a:ext>
            </a:extLst>
          </p:cNvPr>
          <p:cNvSpPr/>
          <p:nvPr/>
        </p:nvSpPr>
        <p:spPr bwMode="auto">
          <a:xfrm>
            <a:off x="83764" y="3768687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C7CB91AE-00A3-864D-EA39-C9CE8A0761D0}"/>
              </a:ext>
            </a:extLst>
          </p:cNvPr>
          <p:cNvSpPr/>
          <p:nvPr/>
        </p:nvSpPr>
        <p:spPr bwMode="auto">
          <a:xfrm>
            <a:off x="1359164" y="3767876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92191654-4456-69EE-2BF2-129051C8EFCA}"/>
              </a:ext>
            </a:extLst>
          </p:cNvPr>
          <p:cNvSpPr/>
          <p:nvPr/>
        </p:nvSpPr>
        <p:spPr bwMode="auto">
          <a:xfrm>
            <a:off x="83764" y="4229321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2B1531CC-F678-16E2-BF1D-7DDEF563853C}"/>
              </a:ext>
            </a:extLst>
          </p:cNvPr>
          <p:cNvSpPr/>
          <p:nvPr/>
        </p:nvSpPr>
        <p:spPr bwMode="auto">
          <a:xfrm>
            <a:off x="1359163" y="4227703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825B23E0-9237-B385-7E43-73CD81603FF6}"/>
              </a:ext>
            </a:extLst>
          </p:cNvPr>
          <p:cNvSpPr/>
          <p:nvPr/>
        </p:nvSpPr>
        <p:spPr bwMode="auto">
          <a:xfrm>
            <a:off x="83764" y="3884452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C8A5D643-8E5F-DFB0-689B-8EF2740481BC}"/>
              </a:ext>
            </a:extLst>
          </p:cNvPr>
          <p:cNvSpPr/>
          <p:nvPr/>
        </p:nvSpPr>
        <p:spPr bwMode="auto">
          <a:xfrm>
            <a:off x="1359164" y="388283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6A14302B-CF2E-D700-BDC8-F3BBCC9F5B6B}"/>
              </a:ext>
            </a:extLst>
          </p:cNvPr>
          <p:cNvSpPr/>
          <p:nvPr/>
        </p:nvSpPr>
        <p:spPr bwMode="auto">
          <a:xfrm>
            <a:off x="83764" y="4342659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0EA4B61E-E863-1630-6CA9-255DFCD29415}"/>
              </a:ext>
            </a:extLst>
          </p:cNvPr>
          <p:cNvSpPr/>
          <p:nvPr/>
        </p:nvSpPr>
        <p:spPr bwMode="auto">
          <a:xfrm>
            <a:off x="1359164" y="434265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7EF6E1ED-4FC8-7952-BD6F-08F21CBA2456}"/>
              </a:ext>
            </a:extLst>
          </p:cNvPr>
          <p:cNvSpPr/>
          <p:nvPr/>
        </p:nvSpPr>
        <p:spPr bwMode="auto">
          <a:xfrm>
            <a:off x="83764" y="4000218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24E3E41E-207C-1199-9735-318865684D8F}"/>
              </a:ext>
            </a:extLst>
          </p:cNvPr>
          <p:cNvSpPr/>
          <p:nvPr/>
        </p:nvSpPr>
        <p:spPr bwMode="auto">
          <a:xfrm>
            <a:off x="1359163" y="3997791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E5B0F232-F3E4-3F7C-55B7-1F57874D57D2}"/>
              </a:ext>
            </a:extLst>
          </p:cNvPr>
          <p:cNvSpPr/>
          <p:nvPr/>
        </p:nvSpPr>
        <p:spPr bwMode="auto">
          <a:xfrm>
            <a:off x="83764" y="4460853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54F1F3EA-69AE-8655-3A59-11B31794F463}"/>
              </a:ext>
            </a:extLst>
          </p:cNvPr>
          <p:cNvSpPr/>
          <p:nvPr/>
        </p:nvSpPr>
        <p:spPr bwMode="auto">
          <a:xfrm>
            <a:off x="1359164" y="4460853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4D37B5D3-3965-6E2C-51DF-7A3AC8DB95E8}"/>
              </a:ext>
            </a:extLst>
          </p:cNvPr>
          <p:cNvSpPr/>
          <p:nvPr/>
        </p:nvSpPr>
        <p:spPr bwMode="auto">
          <a:xfrm>
            <a:off x="83764" y="4662146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CF4C004F-4E64-97CF-D10D-410B10E76B8C}"/>
              </a:ext>
            </a:extLst>
          </p:cNvPr>
          <p:cNvSpPr/>
          <p:nvPr/>
        </p:nvSpPr>
        <p:spPr bwMode="auto">
          <a:xfrm>
            <a:off x="1359164" y="466214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3F3CF59-6C17-F7F4-2805-B7E2559B87AE}"/>
              </a:ext>
            </a:extLst>
          </p:cNvPr>
          <p:cNvSpPr/>
          <p:nvPr/>
        </p:nvSpPr>
        <p:spPr bwMode="auto">
          <a:xfrm>
            <a:off x="83762" y="5125208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D598ACE6-5CB6-A0AE-7401-FA979DA6F69A}"/>
              </a:ext>
            </a:extLst>
          </p:cNvPr>
          <p:cNvSpPr/>
          <p:nvPr/>
        </p:nvSpPr>
        <p:spPr bwMode="auto">
          <a:xfrm>
            <a:off x="1359163" y="512197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4DE1913-51C1-37B9-6546-01284B296515}"/>
              </a:ext>
            </a:extLst>
          </p:cNvPr>
          <p:cNvSpPr/>
          <p:nvPr/>
        </p:nvSpPr>
        <p:spPr bwMode="auto">
          <a:xfrm>
            <a:off x="83764" y="477791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0ED2041E-8910-5F32-D284-57B6B38CAA02}"/>
              </a:ext>
            </a:extLst>
          </p:cNvPr>
          <p:cNvSpPr/>
          <p:nvPr/>
        </p:nvSpPr>
        <p:spPr bwMode="auto">
          <a:xfrm>
            <a:off x="1359164" y="4777101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DA48BEE2-BD36-1D06-4A55-4DF7FC07FBAD}"/>
              </a:ext>
            </a:extLst>
          </p:cNvPr>
          <p:cNvSpPr/>
          <p:nvPr/>
        </p:nvSpPr>
        <p:spPr bwMode="auto">
          <a:xfrm>
            <a:off x="83764" y="5238548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5248FF05-C8A2-6D3B-C63F-F783D2473855}"/>
              </a:ext>
            </a:extLst>
          </p:cNvPr>
          <p:cNvSpPr/>
          <p:nvPr/>
        </p:nvSpPr>
        <p:spPr bwMode="auto">
          <a:xfrm>
            <a:off x="1359163" y="5236930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8F71F49E-C315-6D86-114C-449E63E88F12}"/>
              </a:ext>
            </a:extLst>
          </p:cNvPr>
          <p:cNvSpPr/>
          <p:nvPr/>
        </p:nvSpPr>
        <p:spPr bwMode="auto">
          <a:xfrm>
            <a:off x="83764" y="4893676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845640D5-54C8-82C7-3B69-B48FB4780926}"/>
              </a:ext>
            </a:extLst>
          </p:cNvPr>
          <p:cNvSpPr/>
          <p:nvPr/>
        </p:nvSpPr>
        <p:spPr bwMode="auto">
          <a:xfrm>
            <a:off x="1359164" y="489205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D48DD73B-00A5-4B4A-D36B-6EFE4376129B}"/>
              </a:ext>
            </a:extLst>
          </p:cNvPr>
          <p:cNvSpPr/>
          <p:nvPr/>
        </p:nvSpPr>
        <p:spPr bwMode="auto">
          <a:xfrm>
            <a:off x="83764" y="5351885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4B31F8FF-1F87-DE99-3E63-4E240907C74E}"/>
              </a:ext>
            </a:extLst>
          </p:cNvPr>
          <p:cNvSpPr/>
          <p:nvPr/>
        </p:nvSpPr>
        <p:spPr bwMode="auto">
          <a:xfrm>
            <a:off x="1359164" y="5351885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D273A967-97AC-B39E-E3CD-B7A5A9CBD5E6}"/>
              </a:ext>
            </a:extLst>
          </p:cNvPr>
          <p:cNvSpPr/>
          <p:nvPr/>
        </p:nvSpPr>
        <p:spPr bwMode="auto">
          <a:xfrm>
            <a:off x="83764" y="5009444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FCC08493-841D-2B5E-B297-A91CE82C3B3A}"/>
              </a:ext>
            </a:extLst>
          </p:cNvPr>
          <p:cNvSpPr/>
          <p:nvPr/>
        </p:nvSpPr>
        <p:spPr bwMode="auto">
          <a:xfrm>
            <a:off x="1359163" y="5007015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810C932E-727B-6A0C-C6D8-5A3EBC41D05E}"/>
              </a:ext>
            </a:extLst>
          </p:cNvPr>
          <p:cNvSpPr/>
          <p:nvPr/>
        </p:nvSpPr>
        <p:spPr bwMode="auto">
          <a:xfrm>
            <a:off x="83764" y="5470079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AE0F91A9-CD50-B08F-81F7-7343EEBAB19A}"/>
              </a:ext>
            </a:extLst>
          </p:cNvPr>
          <p:cNvSpPr/>
          <p:nvPr/>
        </p:nvSpPr>
        <p:spPr bwMode="auto">
          <a:xfrm>
            <a:off x="1359164" y="5470079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5E310CEF-5BEC-521D-EB7A-24A9B9FD3D29}"/>
              </a:ext>
            </a:extLst>
          </p:cNvPr>
          <p:cNvSpPr/>
          <p:nvPr/>
        </p:nvSpPr>
        <p:spPr bwMode="auto">
          <a:xfrm>
            <a:off x="83764" y="5671373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C56258B7-DCE7-0451-AACA-80B8954AFA8A}"/>
              </a:ext>
            </a:extLst>
          </p:cNvPr>
          <p:cNvSpPr/>
          <p:nvPr/>
        </p:nvSpPr>
        <p:spPr bwMode="auto">
          <a:xfrm>
            <a:off x="1359164" y="5671371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F41B23A0-586C-3297-2577-055D7F3F9B1C}"/>
              </a:ext>
            </a:extLst>
          </p:cNvPr>
          <p:cNvSpPr/>
          <p:nvPr/>
        </p:nvSpPr>
        <p:spPr bwMode="auto">
          <a:xfrm>
            <a:off x="83762" y="6134435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C339B8E9-2350-DFBD-E8E7-20AF6212971A}"/>
              </a:ext>
            </a:extLst>
          </p:cNvPr>
          <p:cNvSpPr/>
          <p:nvPr/>
        </p:nvSpPr>
        <p:spPr bwMode="auto">
          <a:xfrm>
            <a:off x="1359163" y="6131201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A2926DA0-001A-A82E-0C22-E58E7652E4BB}"/>
              </a:ext>
            </a:extLst>
          </p:cNvPr>
          <p:cNvSpPr/>
          <p:nvPr/>
        </p:nvSpPr>
        <p:spPr bwMode="auto">
          <a:xfrm>
            <a:off x="83764" y="5787138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4A836114-A392-BFD4-0B0D-5C6EA20B7644}"/>
              </a:ext>
            </a:extLst>
          </p:cNvPr>
          <p:cNvSpPr/>
          <p:nvPr/>
        </p:nvSpPr>
        <p:spPr bwMode="auto">
          <a:xfrm>
            <a:off x="1359164" y="5786328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B6495151-B5F4-49A1-557E-0FD88E38151F}"/>
              </a:ext>
            </a:extLst>
          </p:cNvPr>
          <p:cNvSpPr/>
          <p:nvPr/>
        </p:nvSpPr>
        <p:spPr bwMode="auto">
          <a:xfrm>
            <a:off x="83764" y="6247775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25303AC6-D3C5-4661-B01D-B305851D48F3}"/>
              </a:ext>
            </a:extLst>
          </p:cNvPr>
          <p:cNvSpPr/>
          <p:nvPr/>
        </p:nvSpPr>
        <p:spPr bwMode="auto">
          <a:xfrm>
            <a:off x="1359163" y="6246157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FC67A710-87FA-5B55-130A-B0453FE741AF}"/>
              </a:ext>
            </a:extLst>
          </p:cNvPr>
          <p:cNvSpPr/>
          <p:nvPr/>
        </p:nvSpPr>
        <p:spPr bwMode="auto">
          <a:xfrm>
            <a:off x="83764" y="5902903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BC703352-D6AF-CB6E-802B-94297B9E4324}"/>
              </a:ext>
            </a:extLst>
          </p:cNvPr>
          <p:cNvSpPr/>
          <p:nvPr/>
        </p:nvSpPr>
        <p:spPr bwMode="auto">
          <a:xfrm>
            <a:off x="1359164" y="5901286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D1914A5B-F9C1-AD87-0025-C39DE31E18D4}"/>
              </a:ext>
            </a:extLst>
          </p:cNvPr>
          <p:cNvSpPr/>
          <p:nvPr/>
        </p:nvSpPr>
        <p:spPr bwMode="auto">
          <a:xfrm>
            <a:off x="83764" y="6361112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3A0A4431-87A2-4E8F-2076-A1A5207D3ED9}"/>
              </a:ext>
            </a:extLst>
          </p:cNvPr>
          <p:cNvSpPr/>
          <p:nvPr/>
        </p:nvSpPr>
        <p:spPr bwMode="auto">
          <a:xfrm>
            <a:off x="1359164" y="636111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75570E6A-8415-94B8-18FF-F7760A9A6C89}"/>
              </a:ext>
            </a:extLst>
          </p:cNvPr>
          <p:cNvSpPr/>
          <p:nvPr/>
        </p:nvSpPr>
        <p:spPr bwMode="auto">
          <a:xfrm>
            <a:off x="83764" y="601867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F0A62B0B-6F88-8F93-A577-E1232231BC1D}"/>
              </a:ext>
            </a:extLst>
          </p:cNvPr>
          <p:cNvSpPr/>
          <p:nvPr/>
        </p:nvSpPr>
        <p:spPr bwMode="auto">
          <a:xfrm>
            <a:off x="1359163" y="601624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CE26B3ED-78E5-73DB-B05A-02A8510695D2}"/>
              </a:ext>
            </a:extLst>
          </p:cNvPr>
          <p:cNvSpPr/>
          <p:nvPr/>
        </p:nvSpPr>
        <p:spPr bwMode="auto">
          <a:xfrm>
            <a:off x="83764" y="6479306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61489D15-588F-EC87-81BB-95748EEBD498}"/>
              </a:ext>
            </a:extLst>
          </p:cNvPr>
          <p:cNvSpPr/>
          <p:nvPr/>
        </p:nvSpPr>
        <p:spPr bwMode="auto">
          <a:xfrm>
            <a:off x="1359164" y="6479306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Rechteck 343">
            <a:extLst>
              <a:ext uri="{FF2B5EF4-FFF2-40B4-BE49-F238E27FC236}">
                <a16:creationId xmlns:a16="http://schemas.microsoft.com/office/drawing/2014/main" id="{FE9DEAE8-E850-DC2F-6C1E-B953AAE340BC}"/>
              </a:ext>
            </a:extLst>
          </p:cNvPr>
          <p:cNvSpPr/>
          <p:nvPr/>
        </p:nvSpPr>
        <p:spPr bwMode="auto">
          <a:xfrm>
            <a:off x="4989249" y="613953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Rechteck 344">
            <a:extLst>
              <a:ext uri="{FF2B5EF4-FFF2-40B4-BE49-F238E27FC236}">
                <a16:creationId xmlns:a16="http://schemas.microsoft.com/office/drawing/2014/main" id="{1E092DDE-1175-B855-2241-0EA6F0444218}"/>
              </a:ext>
            </a:extLst>
          </p:cNvPr>
          <p:cNvSpPr/>
          <p:nvPr/>
        </p:nvSpPr>
        <p:spPr bwMode="auto">
          <a:xfrm>
            <a:off x="6264650" y="613951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Rechteck 345">
            <a:extLst>
              <a:ext uri="{FF2B5EF4-FFF2-40B4-BE49-F238E27FC236}">
                <a16:creationId xmlns:a16="http://schemas.microsoft.com/office/drawing/2014/main" id="{B8C0A0C0-51E1-2712-F891-4CB958AF6013}"/>
              </a:ext>
            </a:extLst>
          </p:cNvPr>
          <p:cNvSpPr/>
          <p:nvPr/>
        </p:nvSpPr>
        <p:spPr bwMode="auto">
          <a:xfrm>
            <a:off x="4989250" y="1077014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Rechteck 346">
            <a:extLst>
              <a:ext uri="{FF2B5EF4-FFF2-40B4-BE49-F238E27FC236}">
                <a16:creationId xmlns:a16="http://schemas.microsoft.com/office/drawing/2014/main" id="{C875CAF1-2A9B-331C-E755-16C38EA79CA1}"/>
              </a:ext>
            </a:extLst>
          </p:cNvPr>
          <p:cNvSpPr/>
          <p:nvPr/>
        </p:nvSpPr>
        <p:spPr bwMode="auto">
          <a:xfrm>
            <a:off x="6264650" y="1073780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Rechteck 347">
            <a:extLst>
              <a:ext uri="{FF2B5EF4-FFF2-40B4-BE49-F238E27FC236}">
                <a16:creationId xmlns:a16="http://schemas.microsoft.com/office/drawing/2014/main" id="{53B06315-23D1-5118-58B6-A7B531C4BC1B}"/>
              </a:ext>
            </a:extLst>
          </p:cNvPr>
          <p:cNvSpPr/>
          <p:nvPr/>
        </p:nvSpPr>
        <p:spPr bwMode="auto">
          <a:xfrm>
            <a:off x="4989249" y="729718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Rechteck 348">
            <a:extLst>
              <a:ext uri="{FF2B5EF4-FFF2-40B4-BE49-F238E27FC236}">
                <a16:creationId xmlns:a16="http://schemas.microsoft.com/office/drawing/2014/main" id="{CDE8C8F0-C1C5-5458-4080-B1895FD62271}"/>
              </a:ext>
            </a:extLst>
          </p:cNvPr>
          <p:cNvSpPr/>
          <p:nvPr/>
        </p:nvSpPr>
        <p:spPr bwMode="auto">
          <a:xfrm>
            <a:off x="6264650" y="728910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Rechteck 349">
            <a:extLst>
              <a:ext uri="{FF2B5EF4-FFF2-40B4-BE49-F238E27FC236}">
                <a16:creationId xmlns:a16="http://schemas.microsoft.com/office/drawing/2014/main" id="{BAD6A326-57C1-CEAF-77F6-F516F16E9118}"/>
              </a:ext>
            </a:extLst>
          </p:cNvPr>
          <p:cNvSpPr/>
          <p:nvPr/>
        </p:nvSpPr>
        <p:spPr bwMode="auto">
          <a:xfrm>
            <a:off x="4989249" y="1190354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Rechteck 350">
            <a:extLst>
              <a:ext uri="{FF2B5EF4-FFF2-40B4-BE49-F238E27FC236}">
                <a16:creationId xmlns:a16="http://schemas.microsoft.com/office/drawing/2014/main" id="{B85FCAB1-88B3-BB98-AB45-14245C0B6FB2}"/>
              </a:ext>
            </a:extLst>
          </p:cNvPr>
          <p:cNvSpPr/>
          <p:nvPr/>
        </p:nvSpPr>
        <p:spPr bwMode="auto">
          <a:xfrm>
            <a:off x="6264650" y="1188736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Rechteck 351">
            <a:extLst>
              <a:ext uri="{FF2B5EF4-FFF2-40B4-BE49-F238E27FC236}">
                <a16:creationId xmlns:a16="http://schemas.microsoft.com/office/drawing/2014/main" id="{AFA3CC0B-EA50-A612-50AE-230D93761A64}"/>
              </a:ext>
            </a:extLst>
          </p:cNvPr>
          <p:cNvSpPr/>
          <p:nvPr/>
        </p:nvSpPr>
        <p:spPr bwMode="auto">
          <a:xfrm>
            <a:off x="4989249" y="845483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Rechteck 352">
            <a:extLst>
              <a:ext uri="{FF2B5EF4-FFF2-40B4-BE49-F238E27FC236}">
                <a16:creationId xmlns:a16="http://schemas.microsoft.com/office/drawing/2014/main" id="{462608DC-0D37-82CA-4392-44A2EEF20BF0}"/>
              </a:ext>
            </a:extLst>
          </p:cNvPr>
          <p:cNvSpPr/>
          <p:nvPr/>
        </p:nvSpPr>
        <p:spPr bwMode="auto">
          <a:xfrm>
            <a:off x="6264650" y="843865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4" name="Rechteck 353">
            <a:extLst>
              <a:ext uri="{FF2B5EF4-FFF2-40B4-BE49-F238E27FC236}">
                <a16:creationId xmlns:a16="http://schemas.microsoft.com/office/drawing/2014/main" id="{9D24A9C1-B2A3-2CF0-9F7F-AD4B3D8712F8}"/>
              </a:ext>
            </a:extLst>
          </p:cNvPr>
          <p:cNvSpPr/>
          <p:nvPr/>
        </p:nvSpPr>
        <p:spPr bwMode="auto">
          <a:xfrm>
            <a:off x="4989249" y="1303692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Rechteck 354">
            <a:extLst>
              <a:ext uri="{FF2B5EF4-FFF2-40B4-BE49-F238E27FC236}">
                <a16:creationId xmlns:a16="http://schemas.microsoft.com/office/drawing/2014/main" id="{6F43F084-9430-D36F-4254-8A83F78EFFCB}"/>
              </a:ext>
            </a:extLst>
          </p:cNvPr>
          <p:cNvSpPr/>
          <p:nvPr/>
        </p:nvSpPr>
        <p:spPr bwMode="auto">
          <a:xfrm>
            <a:off x="6264650" y="130369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Rechteck 355">
            <a:extLst>
              <a:ext uri="{FF2B5EF4-FFF2-40B4-BE49-F238E27FC236}">
                <a16:creationId xmlns:a16="http://schemas.microsoft.com/office/drawing/2014/main" id="{B4B26F0F-51A7-BE1A-A3C0-90BB14D73F84}"/>
              </a:ext>
            </a:extLst>
          </p:cNvPr>
          <p:cNvSpPr/>
          <p:nvPr/>
        </p:nvSpPr>
        <p:spPr bwMode="auto">
          <a:xfrm>
            <a:off x="4989249" y="96125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Rechteck 356">
            <a:extLst>
              <a:ext uri="{FF2B5EF4-FFF2-40B4-BE49-F238E27FC236}">
                <a16:creationId xmlns:a16="http://schemas.microsoft.com/office/drawing/2014/main" id="{65C56E49-E5A6-6242-9277-18A3587C08F7}"/>
              </a:ext>
            </a:extLst>
          </p:cNvPr>
          <p:cNvSpPr/>
          <p:nvPr/>
        </p:nvSpPr>
        <p:spPr bwMode="auto">
          <a:xfrm>
            <a:off x="6264650" y="95882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Rechteck 357">
            <a:extLst>
              <a:ext uri="{FF2B5EF4-FFF2-40B4-BE49-F238E27FC236}">
                <a16:creationId xmlns:a16="http://schemas.microsoft.com/office/drawing/2014/main" id="{78030B1C-B618-8DBC-39BB-6D20390DD209}"/>
              </a:ext>
            </a:extLst>
          </p:cNvPr>
          <p:cNvSpPr/>
          <p:nvPr/>
        </p:nvSpPr>
        <p:spPr bwMode="auto">
          <a:xfrm>
            <a:off x="4989249" y="1421886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Rechteck 358">
            <a:extLst>
              <a:ext uri="{FF2B5EF4-FFF2-40B4-BE49-F238E27FC236}">
                <a16:creationId xmlns:a16="http://schemas.microsoft.com/office/drawing/2014/main" id="{78B40B17-4393-D15F-0C4F-F17C1740DAEB}"/>
              </a:ext>
            </a:extLst>
          </p:cNvPr>
          <p:cNvSpPr/>
          <p:nvPr/>
        </p:nvSpPr>
        <p:spPr bwMode="auto">
          <a:xfrm>
            <a:off x="6264650" y="1421886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Rechteck 359">
            <a:extLst>
              <a:ext uri="{FF2B5EF4-FFF2-40B4-BE49-F238E27FC236}">
                <a16:creationId xmlns:a16="http://schemas.microsoft.com/office/drawing/2014/main" id="{0850E9F7-21DA-593A-F433-ED487B991D20}"/>
              </a:ext>
            </a:extLst>
          </p:cNvPr>
          <p:cNvSpPr/>
          <p:nvPr/>
        </p:nvSpPr>
        <p:spPr bwMode="auto">
          <a:xfrm>
            <a:off x="4989249" y="1623180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Rechteck 360">
            <a:extLst>
              <a:ext uri="{FF2B5EF4-FFF2-40B4-BE49-F238E27FC236}">
                <a16:creationId xmlns:a16="http://schemas.microsoft.com/office/drawing/2014/main" id="{0A9950FF-77AE-1859-5F95-9D0A1C7585B1}"/>
              </a:ext>
            </a:extLst>
          </p:cNvPr>
          <p:cNvSpPr/>
          <p:nvPr/>
        </p:nvSpPr>
        <p:spPr bwMode="auto">
          <a:xfrm>
            <a:off x="6264650" y="1623178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Rechteck 361">
            <a:extLst>
              <a:ext uri="{FF2B5EF4-FFF2-40B4-BE49-F238E27FC236}">
                <a16:creationId xmlns:a16="http://schemas.microsoft.com/office/drawing/2014/main" id="{057ABF1C-404D-0C0D-9AAD-AD3CFDECAA09}"/>
              </a:ext>
            </a:extLst>
          </p:cNvPr>
          <p:cNvSpPr/>
          <p:nvPr/>
        </p:nvSpPr>
        <p:spPr bwMode="auto">
          <a:xfrm>
            <a:off x="4989250" y="2086241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Rechteck 362">
            <a:extLst>
              <a:ext uri="{FF2B5EF4-FFF2-40B4-BE49-F238E27FC236}">
                <a16:creationId xmlns:a16="http://schemas.microsoft.com/office/drawing/2014/main" id="{E1D37C09-4732-2CA0-25B6-E775D8777C6D}"/>
              </a:ext>
            </a:extLst>
          </p:cNvPr>
          <p:cNvSpPr/>
          <p:nvPr/>
        </p:nvSpPr>
        <p:spPr bwMode="auto">
          <a:xfrm>
            <a:off x="6264650" y="2083007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Rechteck 363">
            <a:extLst>
              <a:ext uri="{FF2B5EF4-FFF2-40B4-BE49-F238E27FC236}">
                <a16:creationId xmlns:a16="http://schemas.microsoft.com/office/drawing/2014/main" id="{C4162E81-6F48-FAE3-411F-96B8AC6835A0}"/>
              </a:ext>
            </a:extLst>
          </p:cNvPr>
          <p:cNvSpPr/>
          <p:nvPr/>
        </p:nvSpPr>
        <p:spPr bwMode="auto">
          <a:xfrm>
            <a:off x="4989249" y="1738945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Rechteck 364">
            <a:extLst>
              <a:ext uri="{FF2B5EF4-FFF2-40B4-BE49-F238E27FC236}">
                <a16:creationId xmlns:a16="http://schemas.microsoft.com/office/drawing/2014/main" id="{2D4A70DD-5530-4835-2A55-4386F62ABC3E}"/>
              </a:ext>
            </a:extLst>
          </p:cNvPr>
          <p:cNvSpPr/>
          <p:nvPr/>
        </p:nvSpPr>
        <p:spPr bwMode="auto">
          <a:xfrm>
            <a:off x="6264650" y="173813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Rechteck 365">
            <a:extLst>
              <a:ext uri="{FF2B5EF4-FFF2-40B4-BE49-F238E27FC236}">
                <a16:creationId xmlns:a16="http://schemas.microsoft.com/office/drawing/2014/main" id="{6D167B0D-80E3-F206-12DF-5F33E082D2D7}"/>
              </a:ext>
            </a:extLst>
          </p:cNvPr>
          <p:cNvSpPr/>
          <p:nvPr/>
        </p:nvSpPr>
        <p:spPr bwMode="auto">
          <a:xfrm>
            <a:off x="4989249" y="2199579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7" name="Rechteck 366">
            <a:extLst>
              <a:ext uri="{FF2B5EF4-FFF2-40B4-BE49-F238E27FC236}">
                <a16:creationId xmlns:a16="http://schemas.microsoft.com/office/drawing/2014/main" id="{CA4DDFC9-25BA-E73D-7BB4-AA58B4AF4714}"/>
              </a:ext>
            </a:extLst>
          </p:cNvPr>
          <p:cNvSpPr/>
          <p:nvPr/>
        </p:nvSpPr>
        <p:spPr bwMode="auto">
          <a:xfrm>
            <a:off x="6264650" y="2197963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Rechteck 367">
            <a:extLst>
              <a:ext uri="{FF2B5EF4-FFF2-40B4-BE49-F238E27FC236}">
                <a16:creationId xmlns:a16="http://schemas.microsoft.com/office/drawing/2014/main" id="{BC9F0C97-A4A9-5FAA-A371-808FF6C577EA}"/>
              </a:ext>
            </a:extLst>
          </p:cNvPr>
          <p:cNvSpPr/>
          <p:nvPr/>
        </p:nvSpPr>
        <p:spPr bwMode="auto">
          <a:xfrm>
            <a:off x="4989249" y="1854710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Rechteck 368">
            <a:extLst>
              <a:ext uri="{FF2B5EF4-FFF2-40B4-BE49-F238E27FC236}">
                <a16:creationId xmlns:a16="http://schemas.microsoft.com/office/drawing/2014/main" id="{0007D96D-BE25-25D9-8398-88372FCFCDE0}"/>
              </a:ext>
            </a:extLst>
          </p:cNvPr>
          <p:cNvSpPr/>
          <p:nvPr/>
        </p:nvSpPr>
        <p:spPr bwMode="auto">
          <a:xfrm>
            <a:off x="6264650" y="185309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Rechteck 369">
            <a:extLst>
              <a:ext uri="{FF2B5EF4-FFF2-40B4-BE49-F238E27FC236}">
                <a16:creationId xmlns:a16="http://schemas.microsoft.com/office/drawing/2014/main" id="{B1F4CCA2-DE86-A91E-C4B0-E2ED5C824542}"/>
              </a:ext>
            </a:extLst>
          </p:cNvPr>
          <p:cNvSpPr/>
          <p:nvPr/>
        </p:nvSpPr>
        <p:spPr bwMode="auto">
          <a:xfrm>
            <a:off x="4989249" y="2312919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Rechteck 370">
            <a:extLst>
              <a:ext uri="{FF2B5EF4-FFF2-40B4-BE49-F238E27FC236}">
                <a16:creationId xmlns:a16="http://schemas.microsoft.com/office/drawing/2014/main" id="{77A7E35E-3B86-C1AB-F85F-7DCD28AB65CA}"/>
              </a:ext>
            </a:extLst>
          </p:cNvPr>
          <p:cNvSpPr/>
          <p:nvPr/>
        </p:nvSpPr>
        <p:spPr bwMode="auto">
          <a:xfrm>
            <a:off x="6264650" y="231291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2" name="Rechteck 371">
            <a:extLst>
              <a:ext uri="{FF2B5EF4-FFF2-40B4-BE49-F238E27FC236}">
                <a16:creationId xmlns:a16="http://schemas.microsoft.com/office/drawing/2014/main" id="{882F5C79-63A7-18A5-1318-D5283309A366}"/>
              </a:ext>
            </a:extLst>
          </p:cNvPr>
          <p:cNvSpPr/>
          <p:nvPr/>
        </p:nvSpPr>
        <p:spPr bwMode="auto">
          <a:xfrm>
            <a:off x="4989249" y="1970475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Rechteck 372">
            <a:extLst>
              <a:ext uri="{FF2B5EF4-FFF2-40B4-BE49-F238E27FC236}">
                <a16:creationId xmlns:a16="http://schemas.microsoft.com/office/drawing/2014/main" id="{329FC16C-F4F0-43E7-955C-84779615BE0A}"/>
              </a:ext>
            </a:extLst>
          </p:cNvPr>
          <p:cNvSpPr/>
          <p:nvPr/>
        </p:nvSpPr>
        <p:spPr bwMode="auto">
          <a:xfrm>
            <a:off x="6264650" y="1968048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4" name="Rechteck 373">
            <a:extLst>
              <a:ext uri="{FF2B5EF4-FFF2-40B4-BE49-F238E27FC236}">
                <a16:creationId xmlns:a16="http://schemas.microsoft.com/office/drawing/2014/main" id="{038BC41B-CE9D-FEC0-8347-D6033535ED85}"/>
              </a:ext>
            </a:extLst>
          </p:cNvPr>
          <p:cNvSpPr/>
          <p:nvPr/>
        </p:nvSpPr>
        <p:spPr bwMode="auto">
          <a:xfrm>
            <a:off x="4989249" y="2431112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5" name="Rechteck 374">
            <a:extLst>
              <a:ext uri="{FF2B5EF4-FFF2-40B4-BE49-F238E27FC236}">
                <a16:creationId xmlns:a16="http://schemas.microsoft.com/office/drawing/2014/main" id="{B1456F77-F043-CDF7-5CA9-EC5CCADFCFAD}"/>
              </a:ext>
            </a:extLst>
          </p:cNvPr>
          <p:cNvSpPr/>
          <p:nvPr/>
        </p:nvSpPr>
        <p:spPr bwMode="auto">
          <a:xfrm>
            <a:off x="6264650" y="2431112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6" name="Rechteck 375">
            <a:extLst>
              <a:ext uri="{FF2B5EF4-FFF2-40B4-BE49-F238E27FC236}">
                <a16:creationId xmlns:a16="http://schemas.microsoft.com/office/drawing/2014/main" id="{A2DDAA11-714C-54CF-754B-1AB066DE6822}"/>
              </a:ext>
            </a:extLst>
          </p:cNvPr>
          <p:cNvSpPr/>
          <p:nvPr/>
        </p:nvSpPr>
        <p:spPr bwMode="auto">
          <a:xfrm>
            <a:off x="4989249" y="2643695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Rechteck 376">
            <a:extLst>
              <a:ext uri="{FF2B5EF4-FFF2-40B4-BE49-F238E27FC236}">
                <a16:creationId xmlns:a16="http://schemas.microsoft.com/office/drawing/2014/main" id="{09A06BCE-FDF2-7A6A-1FE3-5392463B773A}"/>
              </a:ext>
            </a:extLst>
          </p:cNvPr>
          <p:cNvSpPr/>
          <p:nvPr/>
        </p:nvSpPr>
        <p:spPr bwMode="auto">
          <a:xfrm>
            <a:off x="6264650" y="264369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Rechteck 377">
            <a:extLst>
              <a:ext uri="{FF2B5EF4-FFF2-40B4-BE49-F238E27FC236}">
                <a16:creationId xmlns:a16="http://schemas.microsoft.com/office/drawing/2014/main" id="{3D916DF1-5963-F1A1-21E9-C800F463ABC7}"/>
              </a:ext>
            </a:extLst>
          </p:cNvPr>
          <p:cNvSpPr/>
          <p:nvPr/>
        </p:nvSpPr>
        <p:spPr bwMode="auto">
          <a:xfrm>
            <a:off x="4989250" y="3106754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Rechteck 378">
            <a:extLst>
              <a:ext uri="{FF2B5EF4-FFF2-40B4-BE49-F238E27FC236}">
                <a16:creationId xmlns:a16="http://schemas.microsoft.com/office/drawing/2014/main" id="{55CF8BDD-7F15-4088-C922-F6053ACA6915}"/>
              </a:ext>
            </a:extLst>
          </p:cNvPr>
          <p:cNvSpPr/>
          <p:nvPr/>
        </p:nvSpPr>
        <p:spPr bwMode="auto">
          <a:xfrm>
            <a:off x="6264650" y="3103520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Rechteck 379">
            <a:extLst>
              <a:ext uri="{FF2B5EF4-FFF2-40B4-BE49-F238E27FC236}">
                <a16:creationId xmlns:a16="http://schemas.microsoft.com/office/drawing/2014/main" id="{E6BFA247-3AFC-4104-1CAF-72B8AF364FE3}"/>
              </a:ext>
            </a:extLst>
          </p:cNvPr>
          <p:cNvSpPr/>
          <p:nvPr/>
        </p:nvSpPr>
        <p:spPr bwMode="auto">
          <a:xfrm>
            <a:off x="4989249" y="275946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Rechteck 380">
            <a:extLst>
              <a:ext uri="{FF2B5EF4-FFF2-40B4-BE49-F238E27FC236}">
                <a16:creationId xmlns:a16="http://schemas.microsoft.com/office/drawing/2014/main" id="{7405EC92-C331-8B55-6B05-2F1164959D90}"/>
              </a:ext>
            </a:extLst>
          </p:cNvPr>
          <p:cNvSpPr/>
          <p:nvPr/>
        </p:nvSpPr>
        <p:spPr bwMode="auto">
          <a:xfrm>
            <a:off x="6264650" y="275864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Rechteck 381">
            <a:extLst>
              <a:ext uri="{FF2B5EF4-FFF2-40B4-BE49-F238E27FC236}">
                <a16:creationId xmlns:a16="http://schemas.microsoft.com/office/drawing/2014/main" id="{CAD1E0BE-24BD-B0CE-25A4-7FE858442ACB}"/>
              </a:ext>
            </a:extLst>
          </p:cNvPr>
          <p:cNvSpPr/>
          <p:nvPr/>
        </p:nvSpPr>
        <p:spPr bwMode="auto">
          <a:xfrm>
            <a:off x="4989249" y="3220094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Rechteck 382">
            <a:extLst>
              <a:ext uri="{FF2B5EF4-FFF2-40B4-BE49-F238E27FC236}">
                <a16:creationId xmlns:a16="http://schemas.microsoft.com/office/drawing/2014/main" id="{7898B8B6-CCBA-0D22-42F8-03FE82A6B778}"/>
              </a:ext>
            </a:extLst>
          </p:cNvPr>
          <p:cNvSpPr/>
          <p:nvPr/>
        </p:nvSpPr>
        <p:spPr bwMode="auto">
          <a:xfrm>
            <a:off x="6264650" y="321847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Rechteck 383">
            <a:extLst>
              <a:ext uri="{FF2B5EF4-FFF2-40B4-BE49-F238E27FC236}">
                <a16:creationId xmlns:a16="http://schemas.microsoft.com/office/drawing/2014/main" id="{B3AC6DC2-8507-0C15-0BFF-3A3ED9642692}"/>
              </a:ext>
            </a:extLst>
          </p:cNvPr>
          <p:cNvSpPr/>
          <p:nvPr/>
        </p:nvSpPr>
        <p:spPr bwMode="auto">
          <a:xfrm>
            <a:off x="4989249" y="2875226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Rechteck 384">
            <a:extLst>
              <a:ext uri="{FF2B5EF4-FFF2-40B4-BE49-F238E27FC236}">
                <a16:creationId xmlns:a16="http://schemas.microsoft.com/office/drawing/2014/main" id="{4C7780CA-42B4-8C1F-CEC5-21196EB3F253}"/>
              </a:ext>
            </a:extLst>
          </p:cNvPr>
          <p:cNvSpPr/>
          <p:nvPr/>
        </p:nvSpPr>
        <p:spPr bwMode="auto">
          <a:xfrm>
            <a:off x="6264650" y="2873606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Rechteck 385">
            <a:extLst>
              <a:ext uri="{FF2B5EF4-FFF2-40B4-BE49-F238E27FC236}">
                <a16:creationId xmlns:a16="http://schemas.microsoft.com/office/drawing/2014/main" id="{4102CEF9-DDBA-3F3C-7C20-C694398F1367}"/>
              </a:ext>
            </a:extLst>
          </p:cNvPr>
          <p:cNvSpPr/>
          <p:nvPr/>
        </p:nvSpPr>
        <p:spPr bwMode="auto">
          <a:xfrm>
            <a:off x="4989249" y="3333435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Rechteck 386">
            <a:extLst>
              <a:ext uri="{FF2B5EF4-FFF2-40B4-BE49-F238E27FC236}">
                <a16:creationId xmlns:a16="http://schemas.microsoft.com/office/drawing/2014/main" id="{BF35E6C5-345B-958F-FB66-924141C68C14}"/>
              </a:ext>
            </a:extLst>
          </p:cNvPr>
          <p:cNvSpPr/>
          <p:nvPr/>
        </p:nvSpPr>
        <p:spPr bwMode="auto">
          <a:xfrm>
            <a:off x="6264650" y="3333435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Rechteck 387">
            <a:extLst>
              <a:ext uri="{FF2B5EF4-FFF2-40B4-BE49-F238E27FC236}">
                <a16:creationId xmlns:a16="http://schemas.microsoft.com/office/drawing/2014/main" id="{5AEFAC23-75BE-BC16-1F03-9A16185D3E39}"/>
              </a:ext>
            </a:extLst>
          </p:cNvPr>
          <p:cNvSpPr/>
          <p:nvPr/>
        </p:nvSpPr>
        <p:spPr bwMode="auto">
          <a:xfrm>
            <a:off x="4989249" y="299099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Rechteck 388">
            <a:extLst>
              <a:ext uri="{FF2B5EF4-FFF2-40B4-BE49-F238E27FC236}">
                <a16:creationId xmlns:a16="http://schemas.microsoft.com/office/drawing/2014/main" id="{39D0E743-30FE-F50A-7342-F1046382E24E}"/>
              </a:ext>
            </a:extLst>
          </p:cNvPr>
          <p:cNvSpPr/>
          <p:nvPr/>
        </p:nvSpPr>
        <p:spPr bwMode="auto">
          <a:xfrm>
            <a:off x="6264650" y="298856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Rechteck 389">
            <a:extLst>
              <a:ext uri="{FF2B5EF4-FFF2-40B4-BE49-F238E27FC236}">
                <a16:creationId xmlns:a16="http://schemas.microsoft.com/office/drawing/2014/main" id="{2C65CE81-9510-C216-2ECE-97D2984FA753}"/>
              </a:ext>
            </a:extLst>
          </p:cNvPr>
          <p:cNvSpPr/>
          <p:nvPr/>
        </p:nvSpPr>
        <p:spPr bwMode="auto">
          <a:xfrm>
            <a:off x="4989249" y="3451626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Rechteck 390">
            <a:extLst>
              <a:ext uri="{FF2B5EF4-FFF2-40B4-BE49-F238E27FC236}">
                <a16:creationId xmlns:a16="http://schemas.microsoft.com/office/drawing/2014/main" id="{45EDA1F8-158E-3E54-142A-8E7B038C8C1A}"/>
              </a:ext>
            </a:extLst>
          </p:cNvPr>
          <p:cNvSpPr/>
          <p:nvPr/>
        </p:nvSpPr>
        <p:spPr bwMode="auto">
          <a:xfrm>
            <a:off x="6264650" y="3451626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Rechteck 391">
            <a:extLst>
              <a:ext uri="{FF2B5EF4-FFF2-40B4-BE49-F238E27FC236}">
                <a16:creationId xmlns:a16="http://schemas.microsoft.com/office/drawing/2014/main" id="{2CD8DF42-D983-1750-1EAD-96A81B64F647}"/>
              </a:ext>
            </a:extLst>
          </p:cNvPr>
          <p:cNvSpPr/>
          <p:nvPr/>
        </p:nvSpPr>
        <p:spPr bwMode="auto">
          <a:xfrm>
            <a:off x="4989249" y="3652919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Rechteck 392">
            <a:extLst>
              <a:ext uri="{FF2B5EF4-FFF2-40B4-BE49-F238E27FC236}">
                <a16:creationId xmlns:a16="http://schemas.microsoft.com/office/drawing/2014/main" id="{86E856B9-AF1A-E481-82D1-68FAE842D73D}"/>
              </a:ext>
            </a:extLst>
          </p:cNvPr>
          <p:cNvSpPr/>
          <p:nvPr/>
        </p:nvSpPr>
        <p:spPr bwMode="auto">
          <a:xfrm>
            <a:off x="6264650" y="3652918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Rechteck 393">
            <a:extLst>
              <a:ext uri="{FF2B5EF4-FFF2-40B4-BE49-F238E27FC236}">
                <a16:creationId xmlns:a16="http://schemas.microsoft.com/office/drawing/2014/main" id="{7CC29370-2E28-2163-90D8-DBA1A50AD487}"/>
              </a:ext>
            </a:extLst>
          </p:cNvPr>
          <p:cNvSpPr/>
          <p:nvPr/>
        </p:nvSpPr>
        <p:spPr bwMode="auto">
          <a:xfrm>
            <a:off x="4989250" y="4115981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Rechteck 394">
            <a:extLst>
              <a:ext uri="{FF2B5EF4-FFF2-40B4-BE49-F238E27FC236}">
                <a16:creationId xmlns:a16="http://schemas.microsoft.com/office/drawing/2014/main" id="{DFF4DE70-47AC-F9D8-16DA-E023847FC281}"/>
              </a:ext>
            </a:extLst>
          </p:cNvPr>
          <p:cNvSpPr/>
          <p:nvPr/>
        </p:nvSpPr>
        <p:spPr bwMode="auto">
          <a:xfrm>
            <a:off x="6264650" y="4112747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6" name="Rechteck 395">
            <a:extLst>
              <a:ext uri="{FF2B5EF4-FFF2-40B4-BE49-F238E27FC236}">
                <a16:creationId xmlns:a16="http://schemas.microsoft.com/office/drawing/2014/main" id="{3EC54227-480E-43C8-769F-AEDD826FFAEB}"/>
              </a:ext>
            </a:extLst>
          </p:cNvPr>
          <p:cNvSpPr/>
          <p:nvPr/>
        </p:nvSpPr>
        <p:spPr bwMode="auto">
          <a:xfrm>
            <a:off x="4989249" y="3768687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7" name="Rechteck 396">
            <a:extLst>
              <a:ext uri="{FF2B5EF4-FFF2-40B4-BE49-F238E27FC236}">
                <a16:creationId xmlns:a16="http://schemas.microsoft.com/office/drawing/2014/main" id="{CFD48985-22DF-C22D-3998-CE5D0C804FF9}"/>
              </a:ext>
            </a:extLst>
          </p:cNvPr>
          <p:cNvSpPr/>
          <p:nvPr/>
        </p:nvSpPr>
        <p:spPr bwMode="auto">
          <a:xfrm>
            <a:off x="6264650" y="3767876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8" name="Rechteck 397">
            <a:extLst>
              <a:ext uri="{FF2B5EF4-FFF2-40B4-BE49-F238E27FC236}">
                <a16:creationId xmlns:a16="http://schemas.microsoft.com/office/drawing/2014/main" id="{089907DC-779A-172A-9841-6EE3E3E7CDF6}"/>
              </a:ext>
            </a:extLst>
          </p:cNvPr>
          <p:cNvSpPr/>
          <p:nvPr/>
        </p:nvSpPr>
        <p:spPr bwMode="auto">
          <a:xfrm>
            <a:off x="4989249" y="4229321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Rechteck 398">
            <a:extLst>
              <a:ext uri="{FF2B5EF4-FFF2-40B4-BE49-F238E27FC236}">
                <a16:creationId xmlns:a16="http://schemas.microsoft.com/office/drawing/2014/main" id="{BE5158CC-47A4-0544-921E-6EE3A5B06C35}"/>
              </a:ext>
            </a:extLst>
          </p:cNvPr>
          <p:cNvSpPr/>
          <p:nvPr/>
        </p:nvSpPr>
        <p:spPr bwMode="auto">
          <a:xfrm>
            <a:off x="6264650" y="4227703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0" name="Rechteck 399">
            <a:extLst>
              <a:ext uri="{FF2B5EF4-FFF2-40B4-BE49-F238E27FC236}">
                <a16:creationId xmlns:a16="http://schemas.microsoft.com/office/drawing/2014/main" id="{23531B00-B98E-22C6-FF63-C63100C0885B}"/>
              </a:ext>
            </a:extLst>
          </p:cNvPr>
          <p:cNvSpPr/>
          <p:nvPr/>
        </p:nvSpPr>
        <p:spPr bwMode="auto">
          <a:xfrm>
            <a:off x="4989249" y="3884452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1" name="Rechteck 400">
            <a:extLst>
              <a:ext uri="{FF2B5EF4-FFF2-40B4-BE49-F238E27FC236}">
                <a16:creationId xmlns:a16="http://schemas.microsoft.com/office/drawing/2014/main" id="{B8C8EFE2-F7F5-511B-F8AC-7D0838C61EEF}"/>
              </a:ext>
            </a:extLst>
          </p:cNvPr>
          <p:cNvSpPr/>
          <p:nvPr/>
        </p:nvSpPr>
        <p:spPr bwMode="auto">
          <a:xfrm>
            <a:off x="6264650" y="388283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Rechteck 401">
            <a:extLst>
              <a:ext uri="{FF2B5EF4-FFF2-40B4-BE49-F238E27FC236}">
                <a16:creationId xmlns:a16="http://schemas.microsoft.com/office/drawing/2014/main" id="{19F65406-E9FC-7A43-D84C-81009061D062}"/>
              </a:ext>
            </a:extLst>
          </p:cNvPr>
          <p:cNvSpPr/>
          <p:nvPr/>
        </p:nvSpPr>
        <p:spPr bwMode="auto">
          <a:xfrm>
            <a:off x="4989249" y="4342659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3" name="Rechteck 402">
            <a:extLst>
              <a:ext uri="{FF2B5EF4-FFF2-40B4-BE49-F238E27FC236}">
                <a16:creationId xmlns:a16="http://schemas.microsoft.com/office/drawing/2014/main" id="{AA57AEDD-4559-8538-A9AD-05C5D131A141}"/>
              </a:ext>
            </a:extLst>
          </p:cNvPr>
          <p:cNvSpPr/>
          <p:nvPr/>
        </p:nvSpPr>
        <p:spPr bwMode="auto">
          <a:xfrm>
            <a:off x="6264650" y="434265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Rechteck 403">
            <a:extLst>
              <a:ext uri="{FF2B5EF4-FFF2-40B4-BE49-F238E27FC236}">
                <a16:creationId xmlns:a16="http://schemas.microsoft.com/office/drawing/2014/main" id="{76D64FB0-155F-7CFB-E1D1-25359B3F65A3}"/>
              </a:ext>
            </a:extLst>
          </p:cNvPr>
          <p:cNvSpPr/>
          <p:nvPr/>
        </p:nvSpPr>
        <p:spPr bwMode="auto">
          <a:xfrm>
            <a:off x="4989249" y="4000218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5" name="Rechteck 404">
            <a:extLst>
              <a:ext uri="{FF2B5EF4-FFF2-40B4-BE49-F238E27FC236}">
                <a16:creationId xmlns:a16="http://schemas.microsoft.com/office/drawing/2014/main" id="{06502BF3-C5F6-0280-05B2-76F2CAC37134}"/>
              </a:ext>
            </a:extLst>
          </p:cNvPr>
          <p:cNvSpPr/>
          <p:nvPr/>
        </p:nvSpPr>
        <p:spPr bwMode="auto">
          <a:xfrm>
            <a:off x="6264650" y="3997791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Rechteck 405">
            <a:extLst>
              <a:ext uri="{FF2B5EF4-FFF2-40B4-BE49-F238E27FC236}">
                <a16:creationId xmlns:a16="http://schemas.microsoft.com/office/drawing/2014/main" id="{EF8726E9-150A-49A5-2BD6-D376CBFCCA4D}"/>
              </a:ext>
            </a:extLst>
          </p:cNvPr>
          <p:cNvSpPr/>
          <p:nvPr/>
        </p:nvSpPr>
        <p:spPr bwMode="auto">
          <a:xfrm>
            <a:off x="4989249" y="4460853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Rechteck 406">
            <a:extLst>
              <a:ext uri="{FF2B5EF4-FFF2-40B4-BE49-F238E27FC236}">
                <a16:creationId xmlns:a16="http://schemas.microsoft.com/office/drawing/2014/main" id="{C44B1256-9C41-0580-53BE-20D07F95072E}"/>
              </a:ext>
            </a:extLst>
          </p:cNvPr>
          <p:cNvSpPr/>
          <p:nvPr/>
        </p:nvSpPr>
        <p:spPr bwMode="auto">
          <a:xfrm>
            <a:off x="6264650" y="4460853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Rechteck 407">
            <a:extLst>
              <a:ext uri="{FF2B5EF4-FFF2-40B4-BE49-F238E27FC236}">
                <a16:creationId xmlns:a16="http://schemas.microsoft.com/office/drawing/2014/main" id="{F02E4CE0-75ED-4629-5C8C-0501148B431C}"/>
              </a:ext>
            </a:extLst>
          </p:cNvPr>
          <p:cNvSpPr/>
          <p:nvPr/>
        </p:nvSpPr>
        <p:spPr bwMode="auto">
          <a:xfrm>
            <a:off x="4989249" y="4662146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" name="Rechteck 408">
            <a:extLst>
              <a:ext uri="{FF2B5EF4-FFF2-40B4-BE49-F238E27FC236}">
                <a16:creationId xmlns:a16="http://schemas.microsoft.com/office/drawing/2014/main" id="{4540523E-7BF4-6089-7E97-18B6D63417CB}"/>
              </a:ext>
            </a:extLst>
          </p:cNvPr>
          <p:cNvSpPr/>
          <p:nvPr/>
        </p:nvSpPr>
        <p:spPr bwMode="auto">
          <a:xfrm>
            <a:off x="6264650" y="466214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Rechteck 409">
            <a:extLst>
              <a:ext uri="{FF2B5EF4-FFF2-40B4-BE49-F238E27FC236}">
                <a16:creationId xmlns:a16="http://schemas.microsoft.com/office/drawing/2014/main" id="{71FCCC44-F51C-CE12-D30B-BC1F518C8FAB}"/>
              </a:ext>
            </a:extLst>
          </p:cNvPr>
          <p:cNvSpPr/>
          <p:nvPr/>
        </p:nvSpPr>
        <p:spPr bwMode="auto">
          <a:xfrm>
            <a:off x="4989250" y="5125208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Rechteck 410">
            <a:extLst>
              <a:ext uri="{FF2B5EF4-FFF2-40B4-BE49-F238E27FC236}">
                <a16:creationId xmlns:a16="http://schemas.microsoft.com/office/drawing/2014/main" id="{3A3DA702-5B60-C199-5FAE-33C339DA4FB5}"/>
              </a:ext>
            </a:extLst>
          </p:cNvPr>
          <p:cNvSpPr/>
          <p:nvPr/>
        </p:nvSpPr>
        <p:spPr bwMode="auto">
          <a:xfrm>
            <a:off x="6264650" y="5121974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Rechteck 411">
            <a:extLst>
              <a:ext uri="{FF2B5EF4-FFF2-40B4-BE49-F238E27FC236}">
                <a16:creationId xmlns:a16="http://schemas.microsoft.com/office/drawing/2014/main" id="{3E525DBC-FB5E-4E0E-A1D5-9405C2667A57}"/>
              </a:ext>
            </a:extLst>
          </p:cNvPr>
          <p:cNvSpPr/>
          <p:nvPr/>
        </p:nvSpPr>
        <p:spPr bwMode="auto">
          <a:xfrm>
            <a:off x="4989249" y="477791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Rechteck 412">
            <a:extLst>
              <a:ext uri="{FF2B5EF4-FFF2-40B4-BE49-F238E27FC236}">
                <a16:creationId xmlns:a16="http://schemas.microsoft.com/office/drawing/2014/main" id="{208E6687-D991-5731-8763-83A02A9ECE41}"/>
              </a:ext>
            </a:extLst>
          </p:cNvPr>
          <p:cNvSpPr/>
          <p:nvPr/>
        </p:nvSpPr>
        <p:spPr bwMode="auto">
          <a:xfrm>
            <a:off x="6264650" y="4777101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Rechteck 413">
            <a:extLst>
              <a:ext uri="{FF2B5EF4-FFF2-40B4-BE49-F238E27FC236}">
                <a16:creationId xmlns:a16="http://schemas.microsoft.com/office/drawing/2014/main" id="{679867B6-638F-DB77-2192-4C6345131E86}"/>
              </a:ext>
            </a:extLst>
          </p:cNvPr>
          <p:cNvSpPr/>
          <p:nvPr/>
        </p:nvSpPr>
        <p:spPr bwMode="auto">
          <a:xfrm>
            <a:off x="4989249" y="5238548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Rechteck 414">
            <a:extLst>
              <a:ext uri="{FF2B5EF4-FFF2-40B4-BE49-F238E27FC236}">
                <a16:creationId xmlns:a16="http://schemas.microsoft.com/office/drawing/2014/main" id="{6DB13032-2344-45AC-2490-0E3D951369AE}"/>
              </a:ext>
            </a:extLst>
          </p:cNvPr>
          <p:cNvSpPr/>
          <p:nvPr/>
        </p:nvSpPr>
        <p:spPr bwMode="auto">
          <a:xfrm>
            <a:off x="6264650" y="5236930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" name="Rechteck 415">
            <a:extLst>
              <a:ext uri="{FF2B5EF4-FFF2-40B4-BE49-F238E27FC236}">
                <a16:creationId xmlns:a16="http://schemas.microsoft.com/office/drawing/2014/main" id="{0AFB69C0-4843-9D9C-2BF7-890BDC94F320}"/>
              </a:ext>
            </a:extLst>
          </p:cNvPr>
          <p:cNvSpPr/>
          <p:nvPr/>
        </p:nvSpPr>
        <p:spPr bwMode="auto">
          <a:xfrm>
            <a:off x="4989249" y="4893676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Rechteck 416">
            <a:extLst>
              <a:ext uri="{FF2B5EF4-FFF2-40B4-BE49-F238E27FC236}">
                <a16:creationId xmlns:a16="http://schemas.microsoft.com/office/drawing/2014/main" id="{4DC17864-1509-80E8-0E1D-CDB77D550EC9}"/>
              </a:ext>
            </a:extLst>
          </p:cNvPr>
          <p:cNvSpPr/>
          <p:nvPr/>
        </p:nvSpPr>
        <p:spPr bwMode="auto">
          <a:xfrm>
            <a:off x="6264650" y="4892059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8" name="Rechteck 417">
            <a:extLst>
              <a:ext uri="{FF2B5EF4-FFF2-40B4-BE49-F238E27FC236}">
                <a16:creationId xmlns:a16="http://schemas.microsoft.com/office/drawing/2014/main" id="{EEAEC749-A42E-E05D-2CF7-4DF77A9EF1F3}"/>
              </a:ext>
            </a:extLst>
          </p:cNvPr>
          <p:cNvSpPr/>
          <p:nvPr/>
        </p:nvSpPr>
        <p:spPr bwMode="auto">
          <a:xfrm>
            <a:off x="4989249" y="5351885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" name="Rechteck 418">
            <a:extLst>
              <a:ext uri="{FF2B5EF4-FFF2-40B4-BE49-F238E27FC236}">
                <a16:creationId xmlns:a16="http://schemas.microsoft.com/office/drawing/2014/main" id="{353EB39D-C38A-50D7-595E-0FAA2E3AE78C}"/>
              </a:ext>
            </a:extLst>
          </p:cNvPr>
          <p:cNvSpPr/>
          <p:nvPr/>
        </p:nvSpPr>
        <p:spPr bwMode="auto">
          <a:xfrm>
            <a:off x="6264650" y="5351885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Rechteck 419">
            <a:extLst>
              <a:ext uri="{FF2B5EF4-FFF2-40B4-BE49-F238E27FC236}">
                <a16:creationId xmlns:a16="http://schemas.microsoft.com/office/drawing/2014/main" id="{629FB7C4-6657-8354-4537-91988DECFC6F}"/>
              </a:ext>
            </a:extLst>
          </p:cNvPr>
          <p:cNvSpPr/>
          <p:nvPr/>
        </p:nvSpPr>
        <p:spPr bwMode="auto">
          <a:xfrm>
            <a:off x="4989249" y="5009444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Rechteck 420">
            <a:extLst>
              <a:ext uri="{FF2B5EF4-FFF2-40B4-BE49-F238E27FC236}">
                <a16:creationId xmlns:a16="http://schemas.microsoft.com/office/drawing/2014/main" id="{DF1A426A-CF65-E00A-C546-CF06DFA93960}"/>
              </a:ext>
            </a:extLst>
          </p:cNvPr>
          <p:cNvSpPr/>
          <p:nvPr/>
        </p:nvSpPr>
        <p:spPr bwMode="auto">
          <a:xfrm>
            <a:off x="6264650" y="5007015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Rechteck 421">
            <a:extLst>
              <a:ext uri="{FF2B5EF4-FFF2-40B4-BE49-F238E27FC236}">
                <a16:creationId xmlns:a16="http://schemas.microsoft.com/office/drawing/2014/main" id="{F20154AE-AAE4-9BCA-407F-EC29A997F7D2}"/>
              </a:ext>
            </a:extLst>
          </p:cNvPr>
          <p:cNvSpPr/>
          <p:nvPr/>
        </p:nvSpPr>
        <p:spPr bwMode="auto">
          <a:xfrm>
            <a:off x="4989249" y="5470079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Rechteck 422">
            <a:extLst>
              <a:ext uri="{FF2B5EF4-FFF2-40B4-BE49-F238E27FC236}">
                <a16:creationId xmlns:a16="http://schemas.microsoft.com/office/drawing/2014/main" id="{AE9B51EA-B592-9598-2BB4-667572613C62}"/>
              </a:ext>
            </a:extLst>
          </p:cNvPr>
          <p:cNvSpPr/>
          <p:nvPr/>
        </p:nvSpPr>
        <p:spPr bwMode="auto">
          <a:xfrm>
            <a:off x="6264650" y="5470079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4" name="Rechteck 423">
            <a:extLst>
              <a:ext uri="{FF2B5EF4-FFF2-40B4-BE49-F238E27FC236}">
                <a16:creationId xmlns:a16="http://schemas.microsoft.com/office/drawing/2014/main" id="{5E4C0360-2BD3-80B6-127F-594791C9B2CE}"/>
              </a:ext>
            </a:extLst>
          </p:cNvPr>
          <p:cNvSpPr/>
          <p:nvPr/>
        </p:nvSpPr>
        <p:spPr bwMode="auto">
          <a:xfrm>
            <a:off x="4989249" y="5671373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Designation Meeting: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5" name="Rechteck 424">
            <a:extLst>
              <a:ext uri="{FF2B5EF4-FFF2-40B4-BE49-F238E27FC236}">
                <a16:creationId xmlns:a16="http://schemas.microsoft.com/office/drawing/2014/main" id="{DF9A431E-E213-37D0-12E9-2D4A341B880F}"/>
              </a:ext>
            </a:extLst>
          </p:cNvPr>
          <p:cNvSpPr/>
          <p:nvPr/>
        </p:nvSpPr>
        <p:spPr bwMode="auto">
          <a:xfrm>
            <a:off x="6264650" y="5671371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6" name="Rechteck 425">
            <a:extLst>
              <a:ext uri="{FF2B5EF4-FFF2-40B4-BE49-F238E27FC236}">
                <a16:creationId xmlns:a16="http://schemas.microsoft.com/office/drawing/2014/main" id="{61A1263A-9413-8E92-8565-99ED38CEB62E}"/>
              </a:ext>
            </a:extLst>
          </p:cNvPr>
          <p:cNvSpPr/>
          <p:nvPr/>
        </p:nvSpPr>
        <p:spPr bwMode="auto">
          <a:xfrm>
            <a:off x="4989250" y="6134435"/>
            <a:ext cx="1275400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&amp; time: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7" name="Rechteck 426">
            <a:extLst>
              <a:ext uri="{FF2B5EF4-FFF2-40B4-BE49-F238E27FC236}">
                <a16:creationId xmlns:a16="http://schemas.microsoft.com/office/drawing/2014/main" id="{CCF84C15-EA7E-947E-876E-09E62A67AB68}"/>
              </a:ext>
            </a:extLst>
          </p:cNvPr>
          <p:cNvSpPr/>
          <p:nvPr/>
        </p:nvSpPr>
        <p:spPr bwMode="auto">
          <a:xfrm>
            <a:off x="6264650" y="6131201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8" name="Rechteck 427">
            <a:extLst>
              <a:ext uri="{FF2B5EF4-FFF2-40B4-BE49-F238E27FC236}">
                <a16:creationId xmlns:a16="http://schemas.microsoft.com/office/drawing/2014/main" id="{F2B95998-E342-AE1E-90D4-2A4189599297}"/>
              </a:ext>
            </a:extLst>
          </p:cNvPr>
          <p:cNvSpPr/>
          <p:nvPr/>
        </p:nvSpPr>
        <p:spPr bwMode="auto">
          <a:xfrm>
            <a:off x="4989249" y="5787138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 level: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Rechteck 428">
            <a:extLst>
              <a:ext uri="{FF2B5EF4-FFF2-40B4-BE49-F238E27FC236}">
                <a16:creationId xmlns:a16="http://schemas.microsoft.com/office/drawing/2014/main" id="{EC59E1B2-EBF9-3A9C-AC17-6E4294B70D76}"/>
              </a:ext>
            </a:extLst>
          </p:cNvPr>
          <p:cNvSpPr/>
          <p:nvPr/>
        </p:nvSpPr>
        <p:spPr bwMode="auto">
          <a:xfrm>
            <a:off x="6264650" y="5786328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Rechteck 429">
            <a:extLst>
              <a:ext uri="{FF2B5EF4-FFF2-40B4-BE49-F238E27FC236}">
                <a16:creationId xmlns:a16="http://schemas.microsoft.com/office/drawing/2014/main" id="{638143E0-2770-EB42-96A3-3744BDF32D94}"/>
              </a:ext>
            </a:extLst>
          </p:cNvPr>
          <p:cNvSpPr/>
          <p:nvPr/>
        </p:nvSpPr>
        <p:spPr bwMode="auto">
          <a:xfrm>
            <a:off x="4989249" y="6247775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Rechteck 430">
            <a:extLst>
              <a:ext uri="{FF2B5EF4-FFF2-40B4-BE49-F238E27FC236}">
                <a16:creationId xmlns:a16="http://schemas.microsoft.com/office/drawing/2014/main" id="{774116F0-79E3-85CA-39FD-F8CAF64655A2}"/>
              </a:ext>
            </a:extLst>
          </p:cNvPr>
          <p:cNvSpPr/>
          <p:nvPr/>
        </p:nvSpPr>
        <p:spPr bwMode="auto">
          <a:xfrm>
            <a:off x="6264650" y="6246157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Rechteck 431">
            <a:extLst>
              <a:ext uri="{FF2B5EF4-FFF2-40B4-BE49-F238E27FC236}">
                <a16:creationId xmlns:a16="http://schemas.microsoft.com/office/drawing/2014/main" id="{9CB213FC-C1B9-CB62-AC00-8EE340BE8A3B}"/>
              </a:ext>
            </a:extLst>
          </p:cNvPr>
          <p:cNvSpPr/>
          <p:nvPr/>
        </p:nvSpPr>
        <p:spPr bwMode="auto">
          <a:xfrm>
            <a:off x="4989249" y="5902903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Moderator: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Rechteck 432">
            <a:extLst>
              <a:ext uri="{FF2B5EF4-FFF2-40B4-BE49-F238E27FC236}">
                <a16:creationId xmlns:a16="http://schemas.microsoft.com/office/drawing/2014/main" id="{C2E31FA7-04BD-5920-317F-873C53560CC1}"/>
              </a:ext>
            </a:extLst>
          </p:cNvPr>
          <p:cNvSpPr/>
          <p:nvPr/>
        </p:nvSpPr>
        <p:spPr bwMode="auto">
          <a:xfrm>
            <a:off x="6264650" y="5901286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Rechteck 433">
            <a:extLst>
              <a:ext uri="{FF2B5EF4-FFF2-40B4-BE49-F238E27FC236}">
                <a16:creationId xmlns:a16="http://schemas.microsoft.com/office/drawing/2014/main" id="{4F153EA7-A42A-5EE6-C1FF-3A2FA3B9C287}"/>
              </a:ext>
            </a:extLst>
          </p:cNvPr>
          <p:cNvSpPr/>
          <p:nvPr/>
        </p:nvSpPr>
        <p:spPr bwMode="auto">
          <a:xfrm>
            <a:off x="4989249" y="6361112"/>
            <a:ext cx="1277202" cy="112537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duration: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Rechteck 434">
            <a:extLst>
              <a:ext uri="{FF2B5EF4-FFF2-40B4-BE49-F238E27FC236}">
                <a16:creationId xmlns:a16="http://schemas.microsoft.com/office/drawing/2014/main" id="{B8F5F7AF-F093-AFEB-2AA0-BBB0DE7227DB}"/>
              </a:ext>
            </a:extLst>
          </p:cNvPr>
          <p:cNvSpPr/>
          <p:nvPr/>
        </p:nvSpPr>
        <p:spPr bwMode="auto">
          <a:xfrm>
            <a:off x="6264650" y="636111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Rechteck 435">
            <a:extLst>
              <a:ext uri="{FF2B5EF4-FFF2-40B4-BE49-F238E27FC236}">
                <a16:creationId xmlns:a16="http://schemas.microsoft.com/office/drawing/2014/main" id="{52ACC10D-D240-16F6-F771-3C2DAD29D3A1}"/>
              </a:ext>
            </a:extLst>
          </p:cNvPr>
          <p:cNvSpPr/>
          <p:nvPr/>
        </p:nvSpPr>
        <p:spPr bwMode="auto">
          <a:xfrm>
            <a:off x="4989249" y="6018671"/>
            <a:ext cx="1277202" cy="114962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7" name="Rechteck 436">
            <a:extLst>
              <a:ext uri="{FF2B5EF4-FFF2-40B4-BE49-F238E27FC236}">
                <a16:creationId xmlns:a16="http://schemas.microsoft.com/office/drawing/2014/main" id="{F7CD109B-EEA8-06FB-5275-78D1B9011B4D}"/>
              </a:ext>
            </a:extLst>
          </p:cNvPr>
          <p:cNvSpPr/>
          <p:nvPr/>
        </p:nvSpPr>
        <p:spPr bwMode="auto">
          <a:xfrm>
            <a:off x="6264650" y="6016242"/>
            <a:ext cx="3500875" cy="1125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Rechteck 437">
            <a:extLst>
              <a:ext uri="{FF2B5EF4-FFF2-40B4-BE49-F238E27FC236}">
                <a16:creationId xmlns:a16="http://schemas.microsoft.com/office/drawing/2014/main" id="{C40AB753-051B-3832-9F73-86F2140F77EE}"/>
              </a:ext>
            </a:extLst>
          </p:cNvPr>
          <p:cNvSpPr/>
          <p:nvPr/>
        </p:nvSpPr>
        <p:spPr bwMode="auto">
          <a:xfrm>
            <a:off x="4989249" y="6479306"/>
            <a:ext cx="1277202" cy="16506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content:</a:t>
            </a:r>
            <a:endParaRPr lang="de-DE" sz="59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Rechteck 438">
            <a:extLst>
              <a:ext uri="{FF2B5EF4-FFF2-40B4-BE49-F238E27FC236}">
                <a16:creationId xmlns:a16="http://schemas.microsoft.com/office/drawing/2014/main" id="{267E7C21-832B-E125-5E1F-DCF827F2AB64}"/>
              </a:ext>
            </a:extLst>
          </p:cNvPr>
          <p:cNvSpPr/>
          <p:nvPr/>
        </p:nvSpPr>
        <p:spPr bwMode="auto">
          <a:xfrm>
            <a:off x="6264650" y="6479306"/>
            <a:ext cx="3500875" cy="16506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26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endParaRPr lang="de-DE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FC30819D-0957-8F59-55D3-E1AE11834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40" y="182020"/>
            <a:ext cx="7565856" cy="24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pPr algn="l" eaLnBrk="0" hangingPunct="0">
              <a:lnSpc>
                <a:spcPct val="90000"/>
              </a:lnSpc>
              <a:buFontTx/>
              <a:buNone/>
              <a:defRPr/>
            </a:pPr>
            <a:r>
              <a:rPr lang="de-DE" sz="1800" b="1" dirty="0">
                <a:solidFill>
                  <a:srgbClr val="002649"/>
                </a:solidFill>
              </a:rPr>
              <a:t>Daily communication information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4071CBA-FFEF-2815-8D0D-344018A766B5}"/>
              </a:ext>
            </a:extLst>
          </p:cNvPr>
          <p:cNvSpPr/>
          <p:nvPr/>
        </p:nvSpPr>
        <p:spPr bwMode="auto">
          <a:xfrm>
            <a:off x="5346699" y="-1653"/>
            <a:ext cx="4552219" cy="599411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rgbClr val="A6A6A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r">
              <a:buNone/>
            </a:pPr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 COMMUNICATION INFO</a:t>
            </a:r>
          </a:p>
          <a:p>
            <a:pPr algn="r">
              <a:buNone/>
            </a:pPr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SFM DAILY COMMUNICATION 01-2</a:t>
            </a:r>
            <a:endParaRPr lang="de-DE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53">
            <a:extLst>
              <a:ext uri="{FF2B5EF4-FFF2-40B4-BE49-F238E27FC236}">
                <a16:creationId xmlns:a16="http://schemas.microsoft.com/office/drawing/2014/main" id="{FC8342CF-8775-7327-8E2C-721DB0D1EB32}"/>
              </a:ext>
            </a:extLst>
          </p:cNvPr>
          <p:cNvSpPr txBox="1"/>
          <p:nvPr/>
        </p:nvSpPr>
        <p:spPr>
          <a:xfrm>
            <a:off x="5232433" y="131838"/>
            <a:ext cx="1248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tutorial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lang="de-DE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cxnSp>
        <p:nvCxnSpPr>
          <p:cNvPr id="21" name="Gerader Verbinder 11">
            <a:extLst>
              <a:ext uri="{FF2B5EF4-FFF2-40B4-BE49-F238E27FC236}">
                <a16:creationId xmlns:a16="http://schemas.microsoft.com/office/drawing/2014/main" id="{8A8B067C-DCEF-3121-5565-2EA80E741DAA}"/>
              </a:ext>
            </a:extLst>
          </p:cNvPr>
          <p:cNvCxnSpPr>
            <a:cxnSpLocks/>
          </p:cNvCxnSpPr>
          <p:nvPr/>
        </p:nvCxnSpPr>
        <p:spPr bwMode="auto">
          <a:xfrm>
            <a:off x="6849852" y="-5414"/>
            <a:ext cx="0" cy="608643"/>
          </a:xfrm>
          <a:prstGeom prst="line">
            <a:avLst/>
          </a:prstGeom>
          <a:noFill/>
          <a:ln w="9525" cap="flat" cmpd="sng" algn="ctr">
            <a:solidFill>
              <a:srgbClr val="A6A6A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8" name="Grafik 37">
            <a:extLst>
              <a:ext uri="{FF2B5EF4-FFF2-40B4-BE49-F238E27FC236}">
                <a16:creationId xmlns:a16="http://schemas.microsoft.com/office/drawing/2014/main" id="{B7FDB5E0-4945-C430-07C0-514521A91A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06" y="131839"/>
            <a:ext cx="376679" cy="37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3881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4537&quot;/&gt;&lt;partner val=&quot;540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 val=&quot;,&quot;&gt;,&lt;/m_chDecimalSymbol&gt;&lt;m_nGroupingDigits val=&quot;2147483647&quot;/&gt;&lt;m_chGroupingSymbol val=&quot; &quot;&gt; &lt;/m_chGroupingSymbol&gt;&lt;/m_precDefault&gt;&lt;/CDefaultPrec&gt;&lt;/root&gt;"/>
  <p:tag name="THINKCELLUNDODONOTDELETE" val="2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1_engineering_quer_farb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327</Words>
  <Application>Microsoft Office PowerPoint</Application>
  <PresentationFormat>A4-Papier (210 x 297 mm)</PresentationFormat>
  <Paragraphs>118</Paragraphs>
  <Slides>2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Verdana</vt:lpstr>
      <vt:lpstr>8_engineering_quer_farbe</vt:lpstr>
      <vt:lpstr>think-cell Slide</vt:lpstr>
      <vt:lpstr>PowerPoint-Präsentation</vt:lpstr>
      <vt:lpstr>PowerPoint-Präsentation</vt:lpstr>
    </vt:vector>
  </TitlesOfParts>
  <Company>TTS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– max. 2-zeilig, zentriert [20]</dc:title>
  <dc:creator>TTS_PC</dc:creator>
  <cp:keywords>, docId:38E6644DA37B97CECFE80F27A7FC1B69</cp:keywords>
  <cp:lastModifiedBy>Henrike Roschinsky</cp:lastModifiedBy>
  <cp:revision>1434</cp:revision>
  <cp:lastPrinted>2021-04-19T03:53:54Z</cp:lastPrinted>
  <dcterms:created xsi:type="dcterms:W3CDTF">2004-10-14T13:59:06Z</dcterms:created>
  <dcterms:modified xsi:type="dcterms:W3CDTF">2024-05-27T09:01:39Z</dcterms:modified>
</cp:coreProperties>
</file>