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728" r:id="rId2"/>
  </p:sldIdLst>
  <p:sldSz cx="9906000" cy="6858000" type="A4"/>
  <p:notesSz cx="10236200" cy="7099300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Char char="•"/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7">
          <p15:clr>
            <a:srgbClr val="A4A3A4"/>
          </p15:clr>
        </p15:guide>
        <p15:guide id="2" orient="horz" pos="79">
          <p15:clr>
            <a:srgbClr val="A4A3A4"/>
          </p15:clr>
        </p15:guide>
        <p15:guide id="3" pos="811">
          <p15:clr>
            <a:srgbClr val="A4A3A4"/>
          </p15:clr>
        </p15:guide>
        <p15:guide id="4" pos="3119">
          <p15:clr>
            <a:srgbClr val="A4A3A4"/>
          </p15:clr>
        </p15:guide>
        <p15:guide id="5" orient="horz" pos="4269">
          <p15:clr>
            <a:srgbClr val="A4A3A4"/>
          </p15:clr>
        </p15:guide>
        <p15:guide id="6" pos="33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2">
          <p15:clr>
            <a:srgbClr val="A4A3A4"/>
          </p15:clr>
        </p15:guide>
        <p15:guide id="2" orient="horz" pos="4054">
          <p15:clr>
            <a:srgbClr val="A4A3A4"/>
          </p15:clr>
        </p15:guide>
        <p15:guide id="3" orient="horz" pos="4246">
          <p15:clr>
            <a:srgbClr val="A4A3A4"/>
          </p15:clr>
        </p15:guide>
        <p15:guide id="4" orient="horz" pos="436">
          <p15:clr>
            <a:srgbClr val="A4A3A4"/>
          </p15:clr>
        </p15:guide>
        <p15:guide id="5" orient="horz" pos="299">
          <p15:clr>
            <a:srgbClr val="A4A3A4"/>
          </p15:clr>
        </p15:guide>
        <p15:guide id="6" pos="3224">
          <p15:clr>
            <a:srgbClr val="A4A3A4"/>
          </p15:clr>
        </p15:guide>
        <p15:guide id="7" pos="5721">
          <p15:clr>
            <a:srgbClr val="A4A3A4"/>
          </p15:clr>
        </p15:guide>
        <p15:guide id="8" pos="732">
          <p15:clr>
            <a:srgbClr val="A4A3A4"/>
          </p15:clr>
        </p15:guide>
        <p15:guide id="9" pos="6447">
          <p15:clr>
            <a:srgbClr val="A4A3A4"/>
          </p15:clr>
        </p15:guide>
        <p15:guide id="10" pos="540">
          <p15:clr>
            <a:srgbClr val="A4A3A4"/>
          </p15:clr>
        </p15:guide>
        <p15:guide id="11" pos="591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49"/>
    <a:srgbClr val="000039"/>
    <a:srgbClr val="FF7D00"/>
    <a:srgbClr val="CCECFF"/>
    <a:srgbClr val="CCFFFF"/>
    <a:srgbClr val="FFFF00"/>
    <a:srgbClr val="C0C0C0"/>
    <a:srgbClr val="92FF4F"/>
    <a:srgbClr val="7FFF31"/>
    <a:srgbClr val="6AB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22" autoAdjust="0"/>
    <p:restoredTop sz="94694" autoAdjust="0"/>
  </p:normalViewPr>
  <p:slideViewPr>
    <p:cSldViewPr snapToGrid="0" showGuides="1">
      <p:cViewPr varScale="1">
        <p:scale>
          <a:sx n="117" d="100"/>
          <a:sy n="117" d="100"/>
        </p:scale>
        <p:origin x="2192" y="168"/>
      </p:cViewPr>
      <p:guideLst>
        <p:guide orient="horz" pos="4137"/>
        <p:guide orient="horz" pos="79"/>
        <p:guide pos="811"/>
        <p:guide pos="3119"/>
        <p:guide orient="horz" pos="4269"/>
        <p:guide pos="33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105" d="100"/>
          <a:sy n="105" d="100"/>
        </p:scale>
        <p:origin x="-84" y="-108"/>
      </p:cViewPr>
      <p:guideLst>
        <p:guide orient="horz" pos="1332"/>
        <p:guide orient="horz" pos="4054"/>
        <p:guide orient="horz" pos="4246"/>
        <p:guide orient="horz" pos="436"/>
        <p:guide orient="horz" pos="299"/>
        <p:guide pos="3224"/>
        <p:guide pos="5721"/>
        <p:guide pos="732"/>
        <p:guide pos="6447"/>
        <p:guide pos="540"/>
        <p:guide pos="591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endParaRPr lang="de-AT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endParaRPr lang="de-AT"/>
          </a:p>
        </p:txBody>
      </p:sp>
      <p:sp>
        <p:nvSpPr>
          <p:cNvPr id="574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endParaRPr lang="de-AT"/>
          </a:p>
        </p:txBody>
      </p:sp>
      <p:sp>
        <p:nvSpPr>
          <p:cNvPr id="574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70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fld id="{61383F37-12F2-4D70-858D-23405F5B1C30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6872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81038"/>
            <a:ext cx="9255125" cy="64087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</p:sp>
      <p:sp>
        <p:nvSpPr>
          <p:cNvPr id="283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54113" y="249238"/>
            <a:ext cx="79279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283667" name="AutoShape 19"/>
          <p:cNvSpPr>
            <a:spLocks noChangeArrowheads="1"/>
          </p:cNvSpPr>
          <p:nvPr/>
        </p:nvSpPr>
        <p:spPr bwMode="auto">
          <a:xfrm>
            <a:off x="0" y="0"/>
            <a:ext cx="10236200" cy="7099300"/>
          </a:xfrm>
          <a:prstGeom prst="roundRect">
            <a:avLst>
              <a:gd name="adj" fmla="val 2259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7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600" kern="1200">
        <a:solidFill>
          <a:schemeClr val="accent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0538" y="681038"/>
            <a:ext cx="9255125" cy="6408737"/>
          </a:xfrm>
        </p:spPr>
      </p:sp>
      <p:sp>
        <p:nvSpPr>
          <p:cNvPr id="10025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666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oleObject" Target="../embeddings/oleObject4.bin"/><Relationship Id="rId2" Type="http://schemas.openxmlformats.org/officeDocument/2006/relationships/tags" Target="../tags/tag10.xml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oleObject" Target="../embeddings/oleObject3.bin"/><Relationship Id="rId5" Type="http://schemas.openxmlformats.org/officeDocument/2006/relationships/tags" Target="../tags/tag1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vmlDrawing" Target="../drawings/vmlDrawing3.vml"/><Relationship Id="rId6" Type="http://schemas.openxmlformats.org/officeDocument/2006/relationships/tags" Target="../tags/tag22.xml"/><Relationship Id="rId11" Type="http://schemas.openxmlformats.org/officeDocument/2006/relationships/oleObject" Target="../embeddings/oleObject6.bin"/><Relationship Id="rId5" Type="http://schemas.openxmlformats.org/officeDocument/2006/relationships/tags" Target="../tags/tag21.xml"/><Relationship Id="rId10" Type="http://schemas.openxmlformats.org/officeDocument/2006/relationships/oleObject" Target="../embeddings/oleObject5.bin"/><Relationship Id="rId4" Type="http://schemas.openxmlformats.org/officeDocument/2006/relationships/tags" Target="../tags/tag20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59444" y="1905001"/>
            <a:ext cx="91871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33450" eaLnBrk="0" hangingPunct="0">
              <a:buFontTx/>
              <a:buNone/>
              <a:defRPr/>
            </a:pPr>
            <a:r>
              <a:rPr lang="de-DE" sz="1400" b="1">
                <a:solidFill>
                  <a:srgbClr val="000000"/>
                </a:solidFill>
                <a:ea typeface="ＭＳ Ｐゴシック" charset="0"/>
              </a:rPr>
              <a:t>VERTRAULICH</a:t>
            </a:r>
          </a:p>
        </p:txBody>
      </p:sp>
      <p:graphicFrame>
        <p:nvGraphicFramePr>
          <p:cNvPr id="6" name="Rectangle 10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520" r:id="rId11" imgW="0" imgH="0" progId="">
                  <p:embed/>
                </p:oleObj>
              </mc:Choice>
              <mc:Fallback>
                <p:oleObj r:id="rId11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29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59444" y="1905001"/>
            <a:ext cx="91871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33450" eaLnBrk="0" hangingPunct="0">
              <a:buFontTx/>
              <a:buNone/>
              <a:defRPr/>
            </a:pPr>
            <a:r>
              <a:rPr lang="de-DE" sz="1400" b="1">
                <a:solidFill>
                  <a:srgbClr val="000000"/>
                </a:solidFill>
                <a:ea typeface="ＭＳ Ｐゴシック" charset="0"/>
              </a:rPr>
              <a:t>VERTRAULICH</a:t>
            </a:r>
          </a:p>
        </p:txBody>
      </p:sp>
      <p:sp>
        <p:nvSpPr>
          <p:cNvPr id="12" name="Line 24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59444" y="6653460"/>
            <a:ext cx="918712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3" name="Line 2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16" name="Rectangle 3" hidden="1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521" r:id="rId12" imgW="0" imgH="0" progId="">
                  <p:embed/>
                </p:oleObj>
              </mc:Choice>
              <mc:Fallback>
                <p:oleObj r:id="rId12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08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9444" y="2952762"/>
            <a:ext cx="9187127" cy="282129"/>
          </a:xfrm>
        </p:spPr>
        <p:txBody>
          <a:bodyPr anchor="t"/>
          <a:lstStyle>
            <a:lvl1pPr algn="ctr">
              <a:defRPr sz="2000" b="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908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9444" y="4306889"/>
            <a:ext cx="9187127" cy="184666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4495388" y="6682275"/>
            <a:ext cx="617857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de-DE" sz="800" b="1" dirty="0">
                <a:solidFill>
                  <a:srgbClr val="000000"/>
                </a:solidFill>
                <a:ea typeface="ＭＳ Ｐゴシック" charset="0"/>
              </a:rPr>
              <a:t>Version 41</a:t>
            </a:r>
          </a:p>
        </p:txBody>
      </p:sp>
    </p:spTree>
    <p:extLst>
      <p:ext uri="{BB962C8B-B14F-4D97-AF65-F5344CB8AC3E}">
        <p14:creationId xmlns:p14="http://schemas.microsoft.com/office/powerpoint/2010/main" val="138200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6" name="Rectangle 18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546" r:id="rId10" imgW="0" imgH="0" progId="">
                  <p:embed/>
                </p:oleObj>
              </mc:Choice>
              <mc:Fallback>
                <p:oleObj r:id="rId10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13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13" name="Rectangle 3" hidden="1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547" r:id="rId11" imgW="0" imgH="0" progId="">
                  <p:embed/>
                </p:oleObj>
              </mc:Choice>
              <mc:Fallback>
                <p:oleObj r:id="rId11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9444" y="1270000"/>
            <a:ext cx="9187127" cy="1501950"/>
          </a:xfrm>
          <a:prstGeom prst="rect">
            <a:avLst/>
          </a:prstGeom>
        </p:spPr>
        <p:txBody>
          <a:bodyPr/>
          <a:lstStyle>
            <a:lvl2pPr>
              <a:buClr>
                <a:srgbClr val="FF0000"/>
              </a:buClr>
              <a:defRPr/>
            </a:lvl2pPr>
            <a:lvl3pPr>
              <a:buClr>
                <a:srgbClr val="FF0000"/>
              </a:buClr>
              <a:defRPr/>
            </a:lvl3pPr>
            <a:lvl4pPr>
              <a:buClr>
                <a:srgbClr val="FF0000"/>
              </a:buClr>
              <a:defRPr/>
            </a:lvl4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Line 39"/>
          <p:cNvSpPr>
            <a:spLocks noChangeShapeType="1"/>
          </p:cNvSpPr>
          <p:nvPr userDrawn="1"/>
        </p:nvSpPr>
        <p:spPr bwMode="auto">
          <a:xfrm>
            <a:off x="359444" y="6651832"/>
            <a:ext cx="918712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563256" y="6682275"/>
            <a:ext cx="1450717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de-DE" sz="800" b="1" dirty="0" err="1">
                <a:solidFill>
                  <a:srgbClr val="000000"/>
                </a:solidFill>
                <a:ea typeface="ＭＳ Ｐゴシック" charset="0"/>
              </a:rPr>
              <a:t>www.LernWerkstatt.com</a:t>
            </a:r>
            <a:endParaRPr lang="de-DE" sz="800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7955162" y="6682275"/>
            <a:ext cx="1623841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0" rIns="0" bIns="0">
            <a:spAutoFit/>
          </a:bodyPr>
          <a:lstStyle/>
          <a:p>
            <a:pPr algn="r" eaLnBrk="0" hangingPunct="0">
              <a:buFontTx/>
              <a:buNone/>
            </a:pPr>
            <a:r>
              <a:rPr lang="de-DE" sz="800" b="1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Shopfloor-Tafel Folie </a:t>
            </a:r>
            <a:fld id="{F74CEB15-4085-6B41-A219-123B3D5B139E}" type="slidenum">
              <a:rPr lang="de-DE" sz="800" b="1">
                <a:solidFill>
                  <a:srgbClr val="000000"/>
                </a:solidFill>
                <a:latin typeface="Verdana" charset="0"/>
                <a:ea typeface="ＭＳ Ｐゴシック" charset="0"/>
              </a:rPr>
              <a:pPr algn="r" eaLnBrk="0" hangingPunct="0">
                <a:buFontTx/>
                <a:buNone/>
              </a:pPr>
              <a:t>‹Nr.›</a:t>
            </a:fld>
            <a:endParaRPr lang="de-DE" sz="800" b="1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auto">
          <a:xfrm>
            <a:off x="4495388" y="6682275"/>
            <a:ext cx="617857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de-DE" sz="800" b="1" dirty="0">
                <a:solidFill>
                  <a:srgbClr val="000000"/>
                </a:solidFill>
                <a:ea typeface="ＭＳ Ｐゴシック" charset="0"/>
              </a:rPr>
              <a:t>Version 41</a:t>
            </a:r>
          </a:p>
        </p:txBody>
      </p:sp>
    </p:spTree>
    <p:extLst>
      <p:ext uri="{BB962C8B-B14F-4D97-AF65-F5344CB8AC3E}">
        <p14:creationId xmlns:p14="http://schemas.microsoft.com/office/powerpoint/2010/main" val="263626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0" Type="http://schemas.openxmlformats.org/officeDocument/2006/relationships/tags" Target="../tags/tag7.xml"/><Relationship Id="rId4" Type="http://schemas.openxmlformats.org/officeDocument/2006/relationships/vmlDrawing" Target="../drawings/vmlDrawing1.vml"/><Relationship Id="rId9" Type="http://schemas.openxmlformats.org/officeDocument/2006/relationships/tags" Target="../tags/tag6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 bwMode="auto">
          <a:xfrm>
            <a:off x="381801" y="544597"/>
            <a:ext cx="713713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589837" name="Line 13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89835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3256" y="6682275"/>
            <a:ext cx="1450717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de-DE" sz="800" b="1" dirty="0" err="1">
                <a:solidFill>
                  <a:srgbClr val="000000"/>
                </a:solidFill>
                <a:ea typeface="ＭＳ Ｐゴシック" charset="0"/>
              </a:rPr>
              <a:t>www.LernWerkstatt.com</a:t>
            </a:r>
            <a:endParaRPr lang="de-DE" sz="800" b="1" dirty="0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1026" name="Rectangle 18" hidden="1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500" r:id="rId13" imgW="0" imgH="0" progId="">
                  <p:embed/>
                </p:oleObj>
              </mc:Choice>
              <mc:Fallback>
                <p:oleObj r:id="rId13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59437" y="879475"/>
            <a:ext cx="843901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359444" y="6651832"/>
            <a:ext cx="9187127" cy="0"/>
          </a:xfrm>
          <a:prstGeom prst="line">
            <a:avLst/>
          </a:prstGeom>
          <a:noFill/>
          <a:ln w="9525">
            <a:solidFill>
              <a:srgbClr val="000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None/>
              <a:defRPr/>
            </a:pPr>
            <a:endParaRPr lang="de-DE" sz="1400" b="1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1027" name="Rectangle 3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501" r:id="rId14" imgW="0" imgH="0" progId="">
                  <p:embed/>
                </p:oleObj>
              </mc:Choice>
              <mc:Fallback>
                <p:oleObj r:id="rId14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>
            <a:off x="4495388" y="6682275"/>
            <a:ext cx="617857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de-DE" sz="800" b="1" dirty="0">
                <a:solidFill>
                  <a:srgbClr val="000000"/>
                </a:solidFill>
                <a:ea typeface="ＭＳ Ｐゴシック" charset="0"/>
              </a:rPr>
              <a:t>Version 41</a:t>
            </a:r>
          </a:p>
        </p:txBody>
      </p:sp>
      <p:sp>
        <p:nvSpPr>
          <p:cNvPr id="16" name="Inhaltsplatzhalter 2"/>
          <p:cNvSpPr txBox="1">
            <a:spLocks/>
          </p:cNvSpPr>
          <p:nvPr userDrawn="1"/>
        </p:nvSpPr>
        <p:spPr>
          <a:xfrm>
            <a:off x="359444" y="1270000"/>
            <a:ext cx="9187127" cy="15019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defRPr sz="16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173038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361950" indent="-187325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−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560388" indent="-1968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13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31932"/>
                </a:solidFill>
                <a:latin typeface="+mn-lt"/>
                <a:ea typeface="ＭＳ Ｐゴシック" charset="0"/>
              </a:defRPr>
            </a:lvl5pPr>
            <a:lvl6pPr marL="2595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31932"/>
                </a:solidFill>
                <a:latin typeface="+mn-lt"/>
              </a:defRPr>
            </a:lvl6pPr>
            <a:lvl7pPr marL="3052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31932"/>
                </a:solidFill>
                <a:latin typeface="+mn-lt"/>
              </a:defRPr>
            </a:lvl7pPr>
            <a:lvl8pPr marL="3509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31932"/>
                </a:solidFill>
                <a:latin typeface="+mn-lt"/>
              </a:defRPr>
            </a:lvl8pPr>
            <a:lvl9pPr marL="3967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3193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dirty="0"/>
              <a:t>Textmasterformate durch Klicken bearbeiten</a:t>
            </a:r>
          </a:p>
          <a:p>
            <a:pPr lvl="1">
              <a:buClr>
                <a:srgbClr val="FF0000"/>
              </a:buClr>
            </a:pPr>
            <a:r>
              <a:rPr lang="de-DE" dirty="0"/>
              <a:t>Zweite Ebene</a:t>
            </a:r>
          </a:p>
          <a:p>
            <a:pPr lvl="2">
              <a:buClr>
                <a:srgbClr val="FF0000"/>
              </a:buClr>
            </a:pPr>
            <a:r>
              <a:rPr lang="de-DE" dirty="0"/>
              <a:t>Dritte Ebene</a:t>
            </a:r>
          </a:p>
          <a:p>
            <a:pPr lvl="3">
              <a:buClr>
                <a:srgbClr val="FF0000"/>
              </a:buClr>
            </a:pPr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Rectangle 10"/>
          <p:cNvSpPr>
            <a:spLocks noChangeArrowheads="1"/>
          </p:cNvSpPr>
          <p:nvPr userDrawn="1">
            <p:custDataLst>
              <p:tags r:id="rId12"/>
            </p:custDataLst>
          </p:nvPr>
        </p:nvSpPr>
        <p:spPr bwMode="auto">
          <a:xfrm>
            <a:off x="7955162" y="6682275"/>
            <a:ext cx="1623841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0" rIns="0" bIns="0">
            <a:spAutoFit/>
          </a:bodyPr>
          <a:lstStyle/>
          <a:p>
            <a:pPr algn="r" eaLnBrk="0" hangingPunct="0">
              <a:buFontTx/>
              <a:buNone/>
            </a:pPr>
            <a:r>
              <a:rPr lang="de-DE" sz="800" b="1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Shopfloor-Tafel Folie </a:t>
            </a:r>
            <a:fld id="{F74CEB15-4085-6B41-A219-123B3D5B139E}" type="slidenum">
              <a:rPr lang="de-DE" sz="800" b="1">
                <a:solidFill>
                  <a:srgbClr val="000000"/>
                </a:solidFill>
                <a:latin typeface="Verdana" charset="0"/>
                <a:ea typeface="ＭＳ Ｐゴシック" charset="0"/>
              </a:rPr>
              <a:pPr algn="r" eaLnBrk="0" hangingPunct="0">
                <a:buFontTx/>
                <a:buNone/>
              </a:pPr>
              <a:t>‹Nr.›</a:t>
            </a:fld>
            <a:endParaRPr lang="de-DE" sz="800" b="1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ea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73038" indent="-171450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361950" indent="-18732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Arial" charset="0"/>
        <a:buChar char="−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560388" indent="-196850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31932"/>
          </a:solidFill>
          <a:latin typeface="+mn-lt"/>
          <a:ea typeface="ＭＳ Ｐゴシック" charset="0"/>
        </a:defRPr>
      </a:lvl5pPr>
      <a:lvl6pPr marL="25955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31932"/>
          </a:solidFill>
          <a:latin typeface="+mn-lt"/>
        </a:defRPr>
      </a:lvl6pPr>
      <a:lvl7pPr marL="30527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31932"/>
          </a:solidFill>
          <a:latin typeface="+mn-lt"/>
        </a:defRPr>
      </a:lvl7pPr>
      <a:lvl8pPr marL="35099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31932"/>
          </a:solidFill>
          <a:latin typeface="+mn-lt"/>
        </a:defRPr>
      </a:lvl8pPr>
      <a:lvl9pPr marL="39671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3193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6" y="1"/>
          <a:ext cx="17198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901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6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" y="1"/>
                        <a:ext cx="17198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hteck 27"/>
          <p:cNvSpPr/>
          <p:nvPr/>
        </p:nvSpPr>
        <p:spPr bwMode="auto">
          <a:xfrm>
            <a:off x="7944278" y="9232"/>
            <a:ext cx="1950178" cy="841282"/>
          </a:xfrm>
          <a:prstGeom prst="rect">
            <a:avLst/>
          </a:prstGeom>
          <a:solidFill>
            <a:srgbClr val="002649"/>
          </a:solidFill>
          <a:ln w="9525" cap="flat" cmpd="sng" algn="ctr">
            <a:solidFill>
              <a:srgbClr val="A6A6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>
              <a:buNone/>
            </a:pPr>
            <a:r>
              <a:rPr lang="de-DE" sz="1100" b="1" dirty="0">
                <a:solidFill>
                  <a:schemeClr val="bg1"/>
                </a:solidFill>
                <a:latin typeface="Arial"/>
                <a:cs typeface="Arial"/>
              </a:rPr>
              <a:t>Shopfloor-Tafel 2.3.4 (a)</a:t>
            </a:r>
            <a:endParaRPr kumimoji="0" lang="de-DE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/>
              <a:cs typeface="Arial"/>
            </a:endParaRPr>
          </a:p>
          <a:p>
            <a:pPr marR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de-DE" sz="1100" b="1" dirty="0">
                <a:solidFill>
                  <a:schemeClr val="bg1"/>
                </a:solidFill>
                <a:latin typeface="Arial"/>
                <a:cs typeface="Arial"/>
              </a:rPr>
              <a:t>Mitarbeitereinsatz</a:t>
            </a:r>
            <a:endParaRPr kumimoji="0" lang="de-DE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273" y="93373"/>
            <a:ext cx="75658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buNone/>
              <a:defRPr/>
            </a:pPr>
            <a:r>
              <a:rPr lang="de-DE" sz="1800" b="1" dirty="0">
                <a:solidFill>
                  <a:srgbClr val="000000"/>
                </a:solidFill>
                <a:latin typeface="Arial"/>
                <a:cs typeface="Arial"/>
              </a:rPr>
              <a:t>Welcher Mitarbeiter arbeitet heute an welchem Arbeitsplatz?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F9934DD-426D-564C-A528-C78882068950}"/>
              </a:ext>
            </a:extLst>
          </p:cNvPr>
          <p:cNvSpPr/>
          <p:nvPr/>
        </p:nvSpPr>
        <p:spPr bwMode="auto">
          <a:xfrm>
            <a:off x="376518" y="6067315"/>
            <a:ext cx="9154757" cy="5378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de-DE" sz="1400" b="0" i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Heute nicht anwesend</a:t>
            </a:r>
          </a:p>
        </p:txBody>
      </p:sp>
    </p:spTree>
    <p:extLst>
      <p:ext uri="{BB962C8B-B14F-4D97-AF65-F5344CB8AC3E}">
        <p14:creationId xmlns:p14="http://schemas.microsoft.com/office/powerpoint/2010/main" val="2242519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4537&quot;/&gt;&lt;partner val=&quot;54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 val=&quot;,&quot;&gt;,&lt;/m_chDecimalSymbol&gt;&lt;m_nGroupingDigits val=&quot;2147483647&quot;/&gt;&lt;m_chGroupingSymbol val=&quot; &quot;&gt; &lt;/m_chGroupingSymbol&gt;&lt;/m_precDefault&gt;&lt;/CDefaultPrec&gt;&lt;/root&gt;"/>
  <p:tag name="THINKCELLUNDODONOTDELETE" val="23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KrxtARdU6457AbfZWnB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KrxtARdU6457AbfZWnB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83L0ObgzUOMUPXRVIHg9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Yy6Cti0SOdnq_qQhDV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XC9yCy.WUKee5KNNgup1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Yy6Cti0SOdnq_qQhDV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bcZx.MSCUC6xn7YS0YQx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Yy6Cti0SOdnq_qQhDV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Yy6Cti0SOdnq_qQhDV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ZT1uTRYESyApcZGwyAl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Yy6Cti0SOdnq_qQhDV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bcZx.MSCUC6xn7YS0YQxQ"/>
</p:tagLst>
</file>

<file path=ppt/theme/theme1.xml><?xml version="1.0" encoding="utf-8"?>
<a:theme xmlns:a="http://schemas.openxmlformats.org/drawingml/2006/main" name="8_engineering_quer_farbe">
  <a:themeElements>
    <a:clrScheme name="1_engineering_quer_farbe 1">
      <a:dk1>
        <a:srgbClr val="000000"/>
      </a:dk1>
      <a:lt1>
        <a:srgbClr val="FFFFFF"/>
      </a:lt1>
      <a:dk2>
        <a:srgbClr val="000000"/>
      </a:dk2>
      <a:lt2>
        <a:srgbClr val="757477"/>
      </a:lt2>
      <a:accent1>
        <a:srgbClr val="CFCFCF"/>
      </a:accent1>
      <a:accent2>
        <a:srgbClr val="6AB023"/>
      </a:accent2>
      <a:accent3>
        <a:srgbClr val="FFFFFF"/>
      </a:accent3>
      <a:accent4>
        <a:srgbClr val="000000"/>
      </a:accent4>
      <a:accent5>
        <a:srgbClr val="E4E4E4"/>
      </a:accent5>
      <a:accent6>
        <a:srgbClr val="5F9F1F"/>
      </a:accent6>
      <a:hlink>
        <a:srgbClr val="0F2E5B"/>
      </a:hlink>
      <a:folHlink>
        <a:srgbClr val="FF7D00"/>
      </a:folHlink>
    </a:clrScheme>
    <a:fontScheme name="1_engineering_quer_farb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no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tabLst/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engineering_quer_farbe 1">
        <a:dk1>
          <a:srgbClr val="000000"/>
        </a:dk1>
        <a:lt1>
          <a:srgbClr val="FFFFFF"/>
        </a:lt1>
        <a:dk2>
          <a:srgbClr val="000000"/>
        </a:dk2>
        <a:lt2>
          <a:srgbClr val="757477"/>
        </a:lt2>
        <a:accent1>
          <a:srgbClr val="CFCFCF"/>
        </a:accent1>
        <a:accent2>
          <a:srgbClr val="6AB023"/>
        </a:accent2>
        <a:accent3>
          <a:srgbClr val="FFFFFF"/>
        </a:accent3>
        <a:accent4>
          <a:srgbClr val="000000"/>
        </a:accent4>
        <a:accent5>
          <a:srgbClr val="E4E4E4"/>
        </a:accent5>
        <a:accent6>
          <a:srgbClr val="5F9F1F"/>
        </a:accent6>
        <a:hlink>
          <a:srgbClr val="0F2E5B"/>
        </a:hlink>
        <a:folHlink>
          <a:srgbClr val="FF7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757477"/>
      </a:lt2>
      <a:accent1>
        <a:srgbClr val="CFCFCF"/>
      </a:accent1>
      <a:accent2>
        <a:srgbClr val="6AB023"/>
      </a:accent2>
      <a:accent3>
        <a:srgbClr val="FFFFFF"/>
      </a:accent3>
      <a:accent4>
        <a:srgbClr val="000000"/>
      </a:accent4>
      <a:accent5>
        <a:srgbClr val="E4E4E4"/>
      </a:accent5>
      <a:accent6>
        <a:srgbClr val="5F9F1F"/>
      </a:accent6>
      <a:hlink>
        <a:srgbClr val="0F2E5B"/>
      </a:hlink>
      <a:folHlink>
        <a:srgbClr val="FF7D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</Words>
  <Application>Microsoft Macintosh PowerPoint</Application>
  <PresentationFormat>A4-Papier (210 x 297 mm)</PresentationFormat>
  <Paragraphs>4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Verdana</vt:lpstr>
      <vt:lpstr>8_engineering_quer_farbe</vt:lpstr>
      <vt:lpstr>think-cell Slide</vt:lpstr>
      <vt:lpstr>PowerPoint-Präsentation</vt:lpstr>
    </vt:vector>
  </TitlesOfParts>
  <Company>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– max. 2-zeilig, zentriert [20]</dc:title>
  <dc:creator>TTS_PC</dc:creator>
  <cp:lastModifiedBy>Philipp Kautz</cp:lastModifiedBy>
  <cp:revision>1416</cp:revision>
  <cp:lastPrinted>2014-06-09T11:41:55Z</cp:lastPrinted>
  <dcterms:created xsi:type="dcterms:W3CDTF">2004-10-14T13:59:06Z</dcterms:created>
  <dcterms:modified xsi:type="dcterms:W3CDTF">2022-04-21T15:55:57Z</dcterms:modified>
</cp:coreProperties>
</file>