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1727" r:id="rId2"/>
    <p:sldId id="1720" r:id="rId3"/>
    <p:sldId id="1718" r:id="rId4"/>
    <p:sldId id="1719" r:id="rId5"/>
  </p:sldIdLst>
  <p:sldSz cx="9906000" cy="6858000" type="A4"/>
  <p:notesSz cx="10236200" cy="7099300"/>
  <p:embeddedFontLst>
    <p:embeddedFont>
      <p:font typeface="Dancing Script" panose="020B0604020202020204" charset="0"/>
      <p:regular r:id="rId7"/>
      <p:bold r:id="rId8"/>
      <p:italic r:id="rId9"/>
      <p:boldItalic r:id="rId10"/>
    </p:embeddedFont>
    <p:embeddedFont>
      <p:font typeface="Segoe Print" panose="02000600000000000000" pitchFamily="2" charset="0"/>
      <p:regular r:id="rId11"/>
      <p:bold r:id="rId12"/>
    </p:embeddedFont>
    <p:embeddedFont>
      <p:font typeface="Verdana" panose="020B060403050404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huYy1pCflJSAxvUEsxW8S9dZFV/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2E24"/>
    <a:srgbClr val="E0B2AE"/>
    <a:srgbClr val="C45E56"/>
    <a:srgbClr val="002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B5AD9C-8D68-4851-847F-2809DCFBE1E6}">
  <a:tblStyle styleId="{5CB5AD9C-8D68-4851-847F-2809DCFBE1E6}" styleName="Table_0">
    <a:wholeTbl>
      <a:tcTxStyle b="off" i="off">
        <a:font>
          <a:latin typeface="Verdana"/>
          <a:ea typeface="Verdana"/>
          <a:cs typeface="Verdana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6F6F6"/>
          </a:solidFill>
        </a:fill>
      </a:tcStyle>
    </a:wholeTbl>
    <a:band1H>
      <a:tcTxStyle/>
      <a:tcStyle>
        <a:tcBdr/>
        <a:fill>
          <a:solidFill>
            <a:srgbClr val="EDEDED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DEDED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Verdana"/>
          <a:ea typeface="Verdana"/>
          <a:cs typeface="Verdana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Verdana"/>
          <a:ea typeface="Verdana"/>
          <a:cs typeface="Verdana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Verdana"/>
          <a:ea typeface="Verdana"/>
          <a:cs typeface="Verdana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406" y="10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/>
          <p:nvPr/>
        </p:nvSpPr>
        <p:spPr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" name="Google Shape;27;p1:notes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6926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" name="Google Shape;27;p1:notes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2743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" name="Google Shape;27;p1:notes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2535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" name="Google Shape;27;p1:notes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1810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" userDrawn="1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4"/>
          <p:cNvCxnSpPr/>
          <p:nvPr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" name="Google Shape;17;p4"/>
          <p:cNvSpPr/>
          <p:nvPr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/>
        </p:nvSpPr>
        <p:spPr>
          <a:xfrm>
            <a:off x="359444" y="1905001"/>
            <a:ext cx="918712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</a:pPr>
            <a:r>
              <a:rPr lang="de-DE" sz="14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VERTRAULICH</a:t>
            </a:r>
            <a:endParaRPr/>
          </a:p>
        </p:txBody>
      </p:sp>
      <p:sp>
        <p:nvSpPr>
          <p:cNvPr id="20" name="Google Shape;20;p5"/>
          <p:cNvSpPr txBox="1"/>
          <p:nvPr/>
        </p:nvSpPr>
        <p:spPr>
          <a:xfrm>
            <a:off x="359444" y="1905001"/>
            <a:ext cx="918712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</a:pPr>
            <a:r>
              <a:rPr lang="de-DE" sz="14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VERTRAULICH</a:t>
            </a:r>
            <a:endParaRPr/>
          </a:p>
        </p:txBody>
      </p:sp>
      <p:cxnSp>
        <p:nvCxnSpPr>
          <p:cNvPr id="21" name="Google Shape;21;p5"/>
          <p:cNvCxnSpPr/>
          <p:nvPr/>
        </p:nvCxnSpPr>
        <p:spPr>
          <a:xfrm>
            <a:off x="359444" y="6653460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Google Shape;22;p5"/>
          <p:cNvSpPr txBox="1">
            <a:spLocks noGrp="1"/>
          </p:cNvSpPr>
          <p:nvPr>
            <p:ph type="ctrTitle"/>
          </p:nvPr>
        </p:nvSpPr>
        <p:spPr>
          <a:xfrm>
            <a:off x="359444" y="2952762"/>
            <a:ext cx="9187127" cy="282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Verdana"/>
              <a:buChar char="•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−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/>
          <p:nvPr/>
        </p:nvSpPr>
        <p:spPr>
          <a:xfrm>
            <a:off x="4495388" y="6682275"/>
            <a:ext cx="617857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Version 41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62430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"/>
          <p:cNvSpPr/>
          <p:nvPr/>
        </p:nvSpPr>
        <p:spPr>
          <a:xfrm>
            <a:off x="5985166" y="9231"/>
            <a:ext cx="3913751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PROCESS LANDSCAPE</a:t>
            </a:r>
            <a:endParaRPr sz="1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SFM STANDARDS 02-1</a:t>
            </a:r>
            <a:endParaRPr/>
          </a:p>
        </p:txBody>
      </p:sp>
      <p:sp>
        <p:nvSpPr>
          <p:cNvPr id="30" name="Google Shape;30;p1"/>
          <p:cNvSpPr txBox="1"/>
          <p:nvPr/>
        </p:nvSpPr>
        <p:spPr>
          <a:xfrm>
            <a:off x="5931582" y="131812"/>
            <a:ext cx="124855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Here you come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to the tutorial video!</a:t>
            </a:r>
            <a:endParaRPr/>
          </a:p>
        </p:txBody>
      </p:sp>
      <p:cxnSp>
        <p:nvCxnSpPr>
          <p:cNvPr id="31" name="Google Shape;31;p1"/>
          <p:cNvCxnSpPr/>
          <p:nvPr/>
        </p:nvCxnSpPr>
        <p:spPr>
          <a:xfrm>
            <a:off x="7813573" y="6912"/>
            <a:ext cx="0" cy="608642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7" name="Google Shape;3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90010" y="65747"/>
            <a:ext cx="493726" cy="49372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1"/>
          <p:cNvSpPr/>
          <p:nvPr/>
        </p:nvSpPr>
        <p:spPr>
          <a:xfrm>
            <a:off x="3832225" y="25287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"/>
          <p:cNvSpPr/>
          <p:nvPr/>
        </p:nvSpPr>
        <p:spPr>
          <a:xfrm>
            <a:off x="3836988" y="25318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1"/>
          <p:cNvSpPr/>
          <p:nvPr/>
        </p:nvSpPr>
        <p:spPr>
          <a:xfrm>
            <a:off x="6018213" y="251441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"/>
          <p:cNvSpPr/>
          <p:nvPr/>
        </p:nvSpPr>
        <p:spPr>
          <a:xfrm>
            <a:off x="6022975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"/>
          <p:cNvSpPr/>
          <p:nvPr/>
        </p:nvSpPr>
        <p:spPr>
          <a:xfrm>
            <a:off x="8202613" y="2514415"/>
            <a:ext cx="1587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"/>
          <p:cNvSpPr/>
          <p:nvPr/>
        </p:nvSpPr>
        <p:spPr>
          <a:xfrm>
            <a:off x="8208963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"/>
          <p:cNvSpPr/>
          <p:nvPr/>
        </p:nvSpPr>
        <p:spPr>
          <a:xfrm>
            <a:off x="10388600" y="251441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"/>
          <p:cNvSpPr/>
          <p:nvPr/>
        </p:nvSpPr>
        <p:spPr>
          <a:xfrm>
            <a:off x="10394950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"/>
          <p:cNvSpPr/>
          <p:nvPr/>
        </p:nvSpPr>
        <p:spPr>
          <a:xfrm>
            <a:off x="12588875" y="291782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"/>
          <p:cNvSpPr/>
          <p:nvPr/>
        </p:nvSpPr>
        <p:spPr>
          <a:xfrm>
            <a:off x="12595225" y="292258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"/>
          <p:cNvSpPr/>
          <p:nvPr/>
        </p:nvSpPr>
        <p:spPr>
          <a:xfrm>
            <a:off x="3832225" y="30224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"/>
          <p:cNvSpPr/>
          <p:nvPr/>
        </p:nvSpPr>
        <p:spPr>
          <a:xfrm>
            <a:off x="3836988" y="30255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"/>
          <p:cNvSpPr/>
          <p:nvPr/>
        </p:nvSpPr>
        <p:spPr>
          <a:xfrm>
            <a:off x="6018213" y="30081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"/>
          <p:cNvSpPr/>
          <p:nvPr/>
        </p:nvSpPr>
        <p:spPr>
          <a:xfrm>
            <a:off x="6022975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"/>
          <p:cNvSpPr/>
          <p:nvPr/>
        </p:nvSpPr>
        <p:spPr>
          <a:xfrm>
            <a:off x="8202613" y="3008128"/>
            <a:ext cx="1587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"/>
          <p:cNvSpPr/>
          <p:nvPr/>
        </p:nvSpPr>
        <p:spPr>
          <a:xfrm>
            <a:off x="8208963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"/>
          <p:cNvSpPr/>
          <p:nvPr/>
        </p:nvSpPr>
        <p:spPr>
          <a:xfrm>
            <a:off x="10388600" y="30081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10394950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12588875" y="341153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12595225" y="34163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3836988" y="35288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3841750" y="35320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6022975" y="35161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6027738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8207375" y="3516128"/>
            <a:ext cx="1588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8213725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10393363" y="35161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10399713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>
            <a:off x="12593638" y="391953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/>
          <p:nvPr/>
        </p:nvSpPr>
        <p:spPr>
          <a:xfrm>
            <a:off x="12599988" y="392271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/>
          <p:nvPr/>
        </p:nvSpPr>
        <p:spPr>
          <a:xfrm>
            <a:off x="3841750" y="40209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/>
          <p:nvPr/>
        </p:nvSpPr>
        <p:spPr>
          <a:xfrm>
            <a:off x="3848100" y="4024128"/>
            <a:ext cx="0" cy="1587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3"/>
                </a:lnTo>
                <a:lnTo>
                  <a:pt x="0" y="27"/>
                </a:lnTo>
                <a:lnTo>
                  <a:pt x="0" y="66"/>
                </a:lnTo>
                <a:lnTo>
                  <a:pt x="0" y="135"/>
                </a:lnTo>
                <a:lnTo>
                  <a:pt x="0" y="210"/>
                </a:lnTo>
                <a:lnTo>
                  <a:pt x="0" y="306"/>
                </a:lnTo>
                <a:lnTo>
                  <a:pt x="0" y="399"/>
                </a:lnTo>
                <a:lnTo>
                  <a:pt x="0" y="489"/>
                </a:lnTo>
                <a:lnTo>
                  <a:pt x="0" y="48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6027738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6032500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8213725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"/>
          <p:cNvSpPr/>
          <p:nvPr/>
        </p:nvSpPr>
        <p:spPr>
          <a:xfrm>
            <a:off x="8218488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10399713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/>
          <p:nvPr/>
        </p:nvSpPr>
        <p:spPr>
          <a:xfrm>
            <a:off x="10404475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/>
          <p:nvPr/>
        </p:nvSpPr>
        <p:spPr>
          <a:xfrm>
            <a:off x="12599988" y="441166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12604750" y="44148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3841750" y="4522603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3848100" y="45273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6027738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/>
          <p:nvPr/>
        </p:nvSpPr>
        <p:spPr>
          <a:xfrm>
            <a:off x="6032500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/>
          <p:nvPr/>
        </p:nvSpPr>
        <p:spPr>
          <a:xfrm>
            <a:off x="8213725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8218488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10399713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0404475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12599988" y="491331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12604750" y="491807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3827463" y="50321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3832225" y="50353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6013450" y="50194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6018213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8197850" y="5019490"/>
            <a:ext cx="1588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8204200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10383838" y="50194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10390188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12584113" y="542290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12590463" y="542607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3832225" y="55243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3836988" y="5527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6018213" y="55116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6022975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8202613" y="5511615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8208963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10388600" y="55116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10394950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12588875" y="591502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"/>
          <p:cNvSpPr/>
          <p:nvPr/>
        </p:nvSpPr>
        <p:spPr>
          <a:xfrm>
            <a:off x="12595225" y="59182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"/>
          <p:cNvSpPr/>
          <p:nvPr/>
        </p:nvSpPr>
        <p:spPr>
          <a:xfrm>
            <a:off x="3841750" y="60450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"/>
          <p:cNvSpPr/>
          <p:nvPr/>
        </p:nvSpPr>
        <p:spPr>
          <a:xfrm>
            <a:off x="3848100" y="60481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"/>
          <p:cNvSpPr/>
          <p:nvPr/>
        </p:nvSpPr>
        <p:spPr>
          <a:xfrm>
            <a:off x="6027738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6032500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8213725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8218488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10399713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10404475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"/>
          <p:cNvSpPr/>
          <p:nvPr/>
        </p:nvSpPr>
        <p:spPr>
          <a:xfrm>
            <a:off x="12599988" y="643413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/>
          <p:nvPr/>
        </p:nvSpPr>
        <p:spPr>
          <a:xfrm>
            <a:off x="12604750" y="64389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"/>
          <p:cNvSpPr/>
          <p:nvPr/>
        </p:nvSpPr>
        <p:spPr>
          <a:xfrm>
            <a:off x="3841750" y="65387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/>
          <p:nvPr/>
        </p:nvSpPr>
        <p:spPr>
          <a:xfrm>
            <a:off x="3848100" y="65419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/>
          <p:nvPr/>
        </p:nvSpPr>
        <p:spPr>
          <a:xfrm>
            <a:off x="6027738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/>
          <p:nvPr/>
        </p:nvSpPr>
        <p:spPr>
          <a:xfrm>
            <a:off x="6032500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"/>
          <p:cNvSpPr/>
          <p:nvPr/>
        </p:nvSpPr>
        <p:spPr>
          <a:xfrm>
            <a:off x="8213725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"/>
          <p:cNvSpPr/>
          <p:nvPr/>
        </p:nvSpPr>
        <p:spPr>
          <a:xfrm>
            <a:off x="8218488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10399713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"/>
          <p:cNvSpPr/>
          <p:nvPr/>
        </p:nvSpPr>
        <p:spPr>
          <a:xfrm>
            <a:off x="10404475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"/>
          <p:cNvSpPr/>
          <p:nvPr/>
        </p:nvSpPr>
        <p:spPr>
          <a:xfrm>
            <a:off x="12599988" y="692943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"/>
          <p:cNvSpPr/>
          <p:nvPr/>
        </p:nvSpPr>
        <p:spPr>
          <a:xfrm>
            <a:off x="12604750" y="693261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"/>
          <p:cNvSpPr/>
          <p:nvPr/>
        </p:nvSpPr>
        <p:spPr>
          <a:xfrm>
            <a:off x="3832225" y="70451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"/>
          <p:cNvSpPr/>
          <p:nvPr/>
        </p:nvSpPr>
        <p:spPr>
          <a:xfrm>
            <a:off x="3836988" y="70483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"/>
          <p:cNvSpPr/>
          <p:nvPr/>
        </p:nvSpPr>
        <p:spPr>
          <a:xfrm>
            <a:off x="6018213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"/>
          <p:cNvSpPr/>
          <p:nvPr/>
        </p:nvSpPr>
        <p:spPr>
          <a:xfrm>
            <a:off x="6022975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"/>
          <p:cNvSpPr/>
          <p:nvPr/>
        </p:nvSpPr>
        <p:spPr>
          <a:xfrm>
            <a:off x="8202613" y="7032440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"/>
          <p:cNvSpPr/>
          <p:nvPr/>
        </p:nvSpPr>
        <p:spPr>
          <a:xfrm>
            <a:off x="8208963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10388600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10394950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"/>
          <p:cNvSpPr/>
          <p:nvPr/>
        </p:nvSpPr>
        <p:spPr>
          <a:xfrm>
            <a:off x="12588875" y="743585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"/>
          <p:cNvSpPr/>
          <p:nvPr/>
        </p:nvSpPr>
        <p:spPr>
          <a:xfrm>
            <a:off x="12595225" y="743902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"/>
          <p:cNvSpPr/>
          <p:nvPr/>
        </p:nvSpPr>
        <p:spPr>
          <a:xfrm>
            <a:off x="3841750" y="795337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"/>
          <p:cNvSpPr/>
          <p:nvPr/>
        </p:nvSpPr>
        <p:spPr>
          <a:xfrm>
            <a:off x="3848100" y="79581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"/>
          <p:cNvSpPr/>
          <p:nvPr/>
        </p:nvSpPr>
        <p:spPr>
          <a:xfrm>
            <a:off x="6027738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"/>
          <p:cNvSpPr/>
          <p:nvPr/>
        </p:nvSpPr>
        <p:spPr>
          <a:xfrm>
            <a:off x="6032500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"/>
          <p:cNvSpPr/>
          <p:nvPr/>
        </p:nvSpPr>
        <p:spPr>
          <a:xfrm>
            <a:off x="8213725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"/>
          <p:cNvSpPr/>
          <p:nvPr/>
        </p:nvSpPr>
        <p:spPr>
          <a:xfrm>
            <a:off x="8218488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"/>
          <p:cNvSpPr/>
          <p:nvPr/>
        </p:nvSpPr>
        <p:spPr>
          <a:xfrm>
            <a:off x="10399713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"/>
          <p:cNvSpPr/>
          <p:nvPr/>
        </p:nvSpPr>
        <p:spPr>
          <a:xfrm>
            <a:off x="10404475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"/>
          <p:cNvSpPr/>
          <p:nvPr/>
        </p:nvSpPr>
        <p:spPr>
          <a:xfrm>
            <a:off x="12599988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"/>
          <p:cNvSpPr/>
          <p:nvPr/>
        </p:nvSpPr>
        <p:spPr>
          <a:xfrm>
            <a:off x="12604750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"/>
          <p:cNvSpPr/>
          <p:nvPr/>
        </p:nvSpPr>
        <p:spPr>
          <a:xfrm>
            <a:off x="3841750" y="8448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"/>
          <p:cNvSpPr/>
          <p:nvPr/>
        </p:nvSpPr>
        <p:spPr>
          <a:xfrm>
            <a:off x="3848100" y="84518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"/>
          <p:cNvSpPr/>
          <p:nvPr/>
        </p:nvSpPr>
        <p:spPr>
          <a:xfrm>
            <a:off x="6027738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"/>
          <p:cNvSpPr/>
          <p:nvPr/>
        </p:nvSpPr>
        <p:spPr>
          <a:xfrm>
            <a:off x="6032500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"/>
          <p:cNvSpPr/>
          <p:nvPr/>
        </p:nvSpPr>
        <p:spPr>
          <a:xfrm>
            <a:off x="8213725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"/>
          <p:cNvSpPr/>
          <p:nvPr/>
        </p:nvSpPr>
        <p:spPr>
          <a:xfrm>
            <a:off x="8218488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"/>
          <p:cNvSpPr/>
          <p:nvPr/>
        </p:nvSpPr>
        <p:spPr>
          <a:xfrm>
            <a:off x="10399713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"/>
          <p:cNvSpPr/>
          <p:nvPr/>
        </p:nvSpPr>
        <p:spPr>
          <a:xfrm>
            <a:off x="10404475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"/>
          <p:cNvSpPr/>
          <p:nvPr/>
        </p:nvSpPr>
        <p:spPr>
          <a:xfrm>
            <a:off x="12599988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"/>
          <p:cNvSpPr/>
          <p:nvPr/>
        </p:nvSpPr>
        <p:spPr>
          <a:xfrm>
            <a:off x="12604750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8" name="Google Shape;158;p1"/>
          <p:cNvGraphicFramePr/>
          <p:nvPr>
            <p:extLst>
              <p:ext uri="{D42A27DB-BD31-4B8C-83A1-F6EECF244321}">
                <p14:modId xmlns:p14="http://schemas.microsoft.com/office/powerpoint/2010/main" val="508690874"/>
              </p:ext>
            </p:extLst>
          </p:nvPr>
        </p:nvGraphicFramePr>
        <p:xfrm>
          <a:off x="11366" y="696512"/>
          <a:ext cx="9881775" cy="548691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35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8300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1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Task type</a:t>
                      </a:r>
                      <a:endParaRPr sz="11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1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Places</a:t>
                      </a:r>
                      <a:endParaRPr dirty="0"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4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b="1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b="1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b="1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b="1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Operate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 dirty="0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Set </a:t>
                      </a:r>
                      <a:r>
                        <a:rPr lang="de-DE" sz="1400" u="none" strike="noStrike" cap="none" dirty="0" err="1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up</a:t>
                      </a:r>
                      <a:endParaRPr dirty="0"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Maintenance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Troubleshooting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8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pSp>
        <p:nvGrpSpPr>
          <p:cNvPr id="159" name="Google Shape;159;p1"/>
          <p:cNvGrpSpPr/>
          <p:nvPr/>
        </p:nvGrpSpPr>
        <p:grpSpPr>
          <a:xfrm>
            <a:off x="2406298" y="1294475"/>
            <a:ext cx="306013" cy="306013"/>
            <a:chOff x="0" y="0"/>
            <a:chExt cx="206" cy="206"/>
          </a:xfrm>
        </p:grpSpPr>
        <p:sp>
          <p:nvSpPr>
            <p:cNvPr id="160" name="Google Shape;160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" name="Google Shape;162;p1"/>
          <p:cNvGrpSpPr/>
          <p:nvPr/>
        </p:nvGrpSpPr>
        <p:grpSpPr>
          <a:xfrm>
            <a:off x="2406298" y="2544452"/>
            <a:ext cx="306013" cy="306013"/>
            <a:chOff x="0" y="0"/>
            <a:chExt cx="206" cy="206"/>
          </a:xfrm>
        </p:grpSpPr>
        <p:sp>
          <p:nvSpPr>
            <p:cNvPr id="163" name="Google Shape;163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" name="Google Shape;177;p1"/>
          <p:cNvGrpSpPr/>
          <p:nvPr/>
        </p:nvGrpSpPr>
        <p:grpSpPr>
          <a:xfrm>
            <a:off x="2406298" y="3794429"/>
            <a:ext cx="306013" cy="306013"/>
            <a:chOff x="0" y="0"/>
            <a:chExt cx="206" cy="206"/>
          </a:xfrm>
        </p:grpSpPr>
        <p:sp>
          <p:nvSpPr>
            <p:cNvPr id="178" name="Google Shape;178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" name="Google Shape;186;p1"/>
          <p:cNvGrpSpPr/>
          <p:nvPr/>
        </p:nvGrpSpPr>
        <p:grpSpPr>
          <a:xfrm>
            <a:off x="2406298" y="5044406"/>
            <a:ext cx="306013" cy="306013"/>
            <a:chOff x="0" y="0"/>
            <a:chExt cx="206" cy="206"/>
          </a:xfrm>
        </p:grpSpPr>
        <p:sp>
          <p:nvSpPr>
            <p:cNvPr id="187" name="Google Shape;187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" name="Google Shape;195;p1"/>
          <p:cNvGrpSpPr/>
          <p:nvPr/>
        </p:nvGrpSpPr>
        <p:grpSpPr>
          <a:xfrm>
            <a:off x="4176732" y="1294475"/>
            <a:ext cx="306013" cy="306013"/>
            <a:chOff x="0" y="0"/>
            <a:chExt cx="206" cy="206"/>
          </a:xfrm>
        </p:grpSpPr>
        <p:sp>
          <p:nvSpPr>
            <p:cNvPr id="196" name="Google Shape;196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8" name="Google Shape;198;p1"/>
          <p:cNvGrpSpPr/>
          <p:nvPr/>
        </p:nvGrpSpPr>
        <p:grpSpPr>
          <a:xfrm>
            <a:off x="4176732" y="2544452"/>
            <a:ext cx="306013" cy="306013"/>
            <a:chOff x="0" y="0"/>
            <a:chExt cx="206" cy="206"/>
          </a:xfrm>
        </p:grpSpPr>
        <p:sp>
          <p:nvSpPr>
            <p:cNvPr id="199" name="Google Shape;199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3" name="Google Shape;213;p1"/>
          <p:cNvGrpSpPr/>
          <p:nvPr/>
        </p:nvGrpSpPr>
        <p:grpSpPr>
          <a:xfrm>
            <a:off x="4176732" y="3794429"/>
            <a:ext cx="306013" cy="306013"/>
            <a:chOff x="0" y="0"/>
            <a:chExt cx="206" cy="206"/>
          </a:xfrm>
        </p:grpSpPr>
        <p:sp>
          <p:nvSpPr>
            <p:cNvPr id="214" name="Google Shape;214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2" name="Google Shape;222;p1"/>
          <p:cNvGrpSpPr/>
          <p:nvPr/>
        </p:nvGrpSpPr>
        <p:grpSpPr>
          <a:xfrm>
            <a:off x="4176732" y="5044406"/>
            <a:ext cx="306013" cy="306013"/>
            <a:chOff x="0" y="0"/>
            <a:chExt cx="206" cy="206"/>
          </a:xfrm>
        </p:grpSpPr>
        <p:sp>
          <p:nvSpPr>
            <p:cNvPr id="223" name="Google Shape;223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" name="Google Shape;231;p1"/>
          <p:cNvGrpSpPr/>
          <p:nvPr/>
        </p:nvGrpSpPr>
        <p:grpSpPr>
          <a:xfrm>
            <a:off x="5947166" y="1294475"/>
            <a:ext cx="306013" cy="306013"/>
            <a:chOff x="0" y="0"/>
            <a:chExt cx="206" cy="206"/>
          </a:xfrm>
        </p:grpSpPr>
        <p:sp>
          <p:nvSpPr>
            <p:cNvPr id="232" name="Google Shape;232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4" name="Google Shape;234;p1"/>
          <p:cNvGrpSpPr/>
          <p:nvPr/>
        </p:nvGrpSpPr>
        <p:grpSpPr>
          <a:xfrm>
            <a:off x="5947166" y="2544452"/>
            <a:ext cx="306013" cy="306013"/>
            <a:chOff x="0" y="0"/>
            <a:chExt cx="206" cy="206"/>
          </a:xfrm>
        </p:grpSpPr>
        <p:sp>
          <p:nvSpPr>
            <p:cNvPr id="235" name="Google Shape;235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" name="Google Shape;249;p1"/>
          <p:cNvGrpSpPr/>
          <p:nvPr/>
        </p:nvGrpSpPr>
        <p:grpSpPr>
          <a:xfrm>
            <a:off x="5947166" y="3794429"/>
            <a:ext cx="306013" cy="306013"/>
            <a:chOff x="0" y="0"/>
            <a:chExt cx="206" cy="206"/>
          </a:xfrm>
        </p:grpSpPr>
        <p:sp>
          <p:nvSpPr>
            <p:cNvPr id="250" name="Google Shape;250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8" name="Google Shape;258;p1"/>
          <p:cNvGrpSpPr/>
          <p:nvPr/>
        </p:nvGrpSpPr>
        <p:grpSpPr>
          <a:xfrm>
            <a:off x="5947166" y="5044406"/>
            <a:ext cx="306013" cy="306013"/>
            <a:chOff x="0" y="0"/>
            <a:chExt cx="206" cy="206"/>
          </a:xfrm>
        </p:grpSpPr>
        <p:sp>
          <p:nvSpPr>
            <p:cNvPr id="259" name="Google Shape;259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7" name="Google Shape;267;p1"/>
          <p:cNvGrpSpPr/>
          <p:nvPr/>
        </p:nvGrpSpPr>
        <p:grpSpPr>
          <a:xfrm>
            <a:off x="7707873" y="1294475"/>
            <a:ext cx="306013" cy="306013"/>
            <a:chOff x="0" y="0"/>
            <a:chExt cx="206" cy="206"/>
          </a:xfrm>
        </p:grpSpPr>
        <p:sp>
          <p:nvSpPr>
            <p:cNvPr id="268" name="Google Shape;268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0" name="Google Shape;270;p1"/>
          <p:cNvGrpSpPr/>
          <p:nvPr/>
        </p:nvGrpSpPr>
        <p:grpSpPr>
          <a:xfrm>
            <a:off x="7707873" y="2544452"/>
            <a:ext cx="306013" cy="306013"/>
            <a:chOff x="0" y="0"/>
            <a:chExt cx="206" cy="206"/>
          </a:xfrm>
        </p:grpSpPr>
        <p:sp>
          <p:nvSpPr>
            <p:cNvPr id="271" name="Google Shape;271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5" name="Google Shape;285;p1"/>
          <p:cNvGrpSpPr/>
          <p:nvPr/>
        </p:nvGrpSpPr>
        <p:grpSpPr>
          <a:xfrm>
            <a:off x="7707873" y="3794429"/>
            <a:ext cx="306013" cy="306013"/>
            <a:chOff x="0" y="0"/>
            <a:chExt cx="206" cy="206"/>
          </a:xfrm>
        </p:grpSpPr>
        <p:sp>
          <p:nvSpPr>
            <p:cNvPr id="286" name="Google Shape;286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4" name="Google Shape;294;p1"/>
          <p:cNvGrpSpPr/>
          <p:nvPr/>
        </p:nvGrpSpPr>
        <p:grpSpPr>
          <a:xfrm>
            <a:off x="7707873" y="5044406"/>
            <a:ext cx="306013" cy="306013"/>
            <a:chOff x="0" y="0"/>
            <a:chExt cx="206" cy="206"/>
          </a:xfrm>
        </p:grpSpPr>
        <p:sp>
          <p:nvSpPr>
            <p:cNvPr id="295" name="Google Shape;295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Google Shape;303;p1"/>
          <p:cNvGrpSpPr/>
          <p:nvPr/>
        </p:nvGrpSpPr>
        <p:grpSpPr>
          <a:xfrm>
            <a:off x="9478307" y="1294475"/>
            <a:ext cx="306013" cy="306013"/>
            <a:chOff x="0" y="0"/>
            <a:chExt cx="206" cy="206"/>
          </a:xfrm>
        </p:grpSpPr>
        <p:sp>
          <p:nvSpPr>
            <p:cNvPr id="304" name="Google Shape;304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6" name="Google Shape;306;p1"/>
          <p:cNvGrpSpPr/>
          <p:nvPr/>
        </p:nvGrpSpPr>
        <p:grpSpPr>
          <a:xfrm>
            <a:off x="9478307" y="2544452"/>
            <a:ext cx="306013" cy="306013"/>
            <a:chOff x="0" y="0"/>
            <a:chExt cx="206" cy="206"/>
          </a:xfrm>
        </p:grpSpPr>
        <p:sp>
          <p:nvSpPr>
            <p:cNvPr id="307" name="Google Shape;307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1" name="Google Shape;321;p1"/>
          <p:cNvGrpSpPr/>
          <p:nvPr/>
        </p:nvGrpSpPr>
        <p:grpSpPr>
          <a:xfrm>
            <a:off x="9478307" y="3794429"/>
            <a:ext cx="306013" cy="306013"/>
            <a:chOff x="0" y="0"/>
            <a:chExt cx="206" cy="206"/>
          </a:xfrm>
        </p:grpSpPr>
        <p:sp>
          <p:nvSpPr>
            <p:cNvPr id="322" name="Google Shape;322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0" name="Google Shape;330;p1"/>
          <p:cNvGrpSpPr/>
          <p:nvPr/>
        </p:nvGrpSpPr>
        <p:grpSpPr>
          <a:xfrm>
            <a:off x="9478307" y="5044406"/>
            <a:ext cx="306013" cy="306013"/>
            <a:chOff x="0" y="0"/>
            <a:chExt cx="206" cy="206"/>
          </a:xfrm>
        </p:grpSpPr>
        <p:sp>
          <p:nvSpPr>
            <p:cNvPr id="331" name="Google Shape;331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" name="Google Shape;136;p7">
            <a:extLst>
              <a:ext uri="{FF2B5EF4-FFF2-40B4-BE49-F238E27FC236}">
                <a16:creationId xmlns:a16="http://schemas.microsoft.com/office/drawing/2014/main" id="{12FED550-49D6-CFF6-6D6B-D501C1E3CC33}"/>
              </a:ext>
            </a:extLst>
          </p:cNvPr>
          <p:cNvSpPr/>
          <p:nvPr/>
        </p:nvSpPr>
        <p:spPr>
          <a:xfrm>
            <a:off x="25719" y="188488"/>
            <a:ext cx="4945425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endParaRPr sz="1200" b="0" i="0" u="none" strike="noStrike" cap="none" dirty="0">
              <a:solidFill>
                <a:srgbClr val="000000"/>
              </a:solidFill>
              <a:latin typeface="Segoe Print" panose="02000600000000000000" pitchFamily="2" charset="0"/>
              <a:sym typeface="Arial"/>
            </a:endParaRPr>
          </a:p>
        </p:txBody>
      </p:sp>
      <p:sp>
        <p:nvSpPr>
          <p:cNvPr id="7" name="Google Shape;137;p7">
            <a:extLst>
              <a:ext uri="{FF2B5EF4-FFF2-40B4-BE49-F238E27FC236}">
                <a16:creationId xmlns:a16="http://schemas.microsoft.com/office/drawing/2014/main" id="{982C1A9A-4073-5D23-E3A4-21CFFF0D061F}"/>
              </a:ext>
            </a:extLst>
          </p:cNvPr>
          <p:cNvSpPr/>
          <p:nvPr/>
        </p:nvSpPr>
        <p:spPr>
          <a:xfrm>
            <a:off x="7083" y="14353"/>
            <a:ext cx="4978686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PROCESS /AREA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36;p7">
            <a:extLst>
              <a:ext uri="{FF2B5EF4-FFF2-40B4-BE49-F238E27FC236}">
                <a16:creationId xmlns:a16="http://schemas.microsoft.com/office/drawing/2014/main" id="{11FA6A89-DA96-C692-3B33-362D8371CB67}"/>
              </a:ext>
            </a:extLst>
          </p:cNvPr>
          <p:cNvSpPr/>
          <p:nvPr/>
        </p:nvSpPr>
        <p:spPr>
          <a:xfrm>
            <a:off x="4997936" y="184855"/>
            <a:ext cx="960438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endParaRPr sz="1200" b="0" i="0" u="none" strike="noStrike" cap="none" dirty="0">
              <a:solidFill>
                <a:srgbClr val="000000"/>
              </a:solidFill>
              <a:latin typeface="Segoe Print" panose="02000600000000000000" pitchFamily="2" charset="0"/>
              <a:sym typeface="Arial"/>
            </a:endParaRPr>
          </a:p>
        </p:txBody>
      </p:sp>
      <p:sp>
        <p:nvSpPr>
          <p:cNvPr id="9" name="Google Shape;137;p7">
            <a:extLst>
              <a:ext uri="{FF2B5EF4-FFF2-40B4-BE49-F238E27FC236}">
                <a16:creationId xmlns:a16="http://schemas.microsoft.com/office/drawing/2014/main" id="{37BEB463-2F32-97AC-DEA9-0FDEB6252D0D}"/>
              </a:ext>
            </a:extLst>
          </p:cNvPr>
          <p:cNvSpPr/>
          <p:nvPr/>
        </p:nvSpPr>
        <p:spPr>
          <a:xfrm>
            <a:off x="4997936" y="10593"/>
            <a:ext cx="960438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Date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18;p1">
            <a:extLst>
              <a:ext uri="{FF2B5EF4-FFF2-40B4-BE49-F238E27FC236}">
                <a16:creationId xmlns:a16="http://schemas.microsoft.com/office/drawing/2014/main" id="{7F36EF99-10AA-5858-F297-6B3E2901E9D1}"/>
              </a:ext>
            </a:extLst>
          </p:cNvPr>
          <p:cNvSpPr/>
          <p:nvPr/>
        </p:nvSpPr>
        <p:spPr>
          <a:xfrm>
            <a:off x="3841750" y="64597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119;p1">
            <a:extLst>
              <a:ext uri="{FF2B5EF4-FFF2-40B4-BE49-F238E27FC236}">
                <a16:creationId xmlns:a16="http://schemas.microsoft.com/office/drawing/2014/main" id="{2AB83FED-EC0F-724A-2388-69349B0A1CDD}"/>
              </a:ext>
            </a:extLst>
          </p:cNvPr>
          <p:cNvSpPr/>
          <p:nvPr/>
        </p:nvSpPr>
        <p:spPr>
          <a:xfrm>
            <a:off x="3848100" y="64628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20;p1">
            <a:extLst>
              <a:ext uri="{FF2B5EF4-FFF2-40B4-BE49-F238E27FC236}">
                <a16:creationId xmlns:a16="http://schemas.microsoft.com/office/drawing/2014/main" id="{874E0750-629F-F5A6-BBDA-F0028F054123}"/>
              </a:ext>
            </a:extLst>
          </p:cNvPr>
          <p:cNvSpPr/>
          <p:nvPr/>
        </p:nvSpPr>
        <p:spPr>
          <a:xfrm>
            <a:off x="6027738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21;p1">
            <a:extLst>
              <a:ext uri="{FF2B5EF4-FFF2-40B4-BE49-F238E27FC236}">
                <a16:creationId xmlns:a16="http://schemas.microsoft.com/office/drawing/2014/main" id="{A6338C10-D012-3CEE-6810-0B7571F43753}"/>
              </a:ext>
            </a:extLst>
          </p:cNvPr>
          <p:cNvSpPr/>
          <p:nvPr/>
        </p:nvSpPr>
        <p:spPr>
          <a:xfrm>
            <a:off x="6032500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22;p1">
            <a:extLst>
              <a:ext uri="{FF2B5EF4-FFF2-40B4-BE49-F238E27FC236}">
                <a16:creationId xmlns:a16="http://schemas.microsoft.com/office/drawing/2014/main" id="{D03EA535-36B4-7847-D5DF-405DFA8BDB07}"/>
              </a:ext>
            </a:extLst>
          </p:cNvPr>
          <p:cNvSpPr/>
          <p:nvPr/>
        </p:nvSpPr>
        <p:spPr>
          <a:xfrm>
            <a:off x="8213725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23;p1">
            <a:extLst>
              <a:ext uri="{FF2B5EF4-FFF2-40B4-BE49-F238E27FC236}">
                <a16:creationId xmlns:a16="http://schemas.microsoft.com/office/drawing/2014/main" id="{D23164D3-897A-9D43-F250-999FEEC3F3F8}"/>
              </a:ext>
            </a:extLst>
          </p:cNvPr>
          <p:cNvSpPr/>
          <p:nvPr/>
        </p:nvSpPr>
        <p:spPr>
          <a:xfrm>
            <a:off x="8218488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4;p1">
            <a:extLst>
              <a:ext uri="{FF2B5EF4-FFF2-40B4-BE49-F238E27FC236}">
                <a16:creationId xmlns:a16="http://schemas.microsoft.com/office/drawing/2014/main" id="{DE302DCD-01E7-4294-3E0A-FC5BF0091CD0}"/>
              </a:ext>
            </a:extLst>
          </p:cNvPr>
          <p:cNvSpPr/>
          <p:nvPr/>
        </p:nvSpPr>
        <p:spPr>
          <a:xfrm>
            <a:off x="10399713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25;p1">
            <a:extLst>
              <a:ext uri="{FF2B5EF4-FFF2-40B4-BE49-F238E27FC236}">
                <a16:creationId xmlns:a16="http://schemas.microsoft.com/office/drawing/2014/main" id="{526CF7AB-6010-597C-8E5C-0598D5BA321C}"/>
              </a:ext>
            </a:extLst>
          </p:cNvPr>
          <p:cNvSpPr/>
          <p:nvPr/>
        </p:nvSpPr>
        <p:spPr>
          <a:xfrm>
            <a:off x="10404475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28;p1">
            <a:extLst>
              <a:ext uri="{FF2B5EF4-FFF2-40B4-BE49-F238E27FC236}">
                <a16:creationId xmlns:a16="http://schemas.microsoft.com/office/drawing/2014/main" id="{20D9C2A9-9AF8-847F-CF46-64A0ABA6F945}"/>
              </a:ext>
            </a:extLst>
          </p:cNvPr>
          <p:cNvSpPr/>
          <p:nvPr/>
        </p:nvSpPr>
        <p:spPr>
          <a:xfrm>
            <a:off x="3662890" y="69661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29;p1">
            <a:extLst>
              <a:ext uri="{FF2B5EF4-FFF2-40B4-BE49-F238E27FC236}">
                <a16:creationId xmlns:a16="http://schemas.microsoft.com/office/drawing/2014/main" id="{F139E49E-740B-91C1-72E2-864AB7ABDF07}"/>
              </a:ext>
            </a:extLst>
          </p:cNvPr>
          <p:cNvSpPr/>
          <p:nvPr/>
        </p:nvSpPr>
        <p:spPr>
          <a:xfrm>
            <a:off x="3667653" y="69692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30;p1">
            <a:extLst>
              <a:ext uri="{FF2B5EF4-FFF2-40B4-BE49-F238E27FC236}">
                <a16:creationId xmlns:a16="http://schemas.microsoft.com/office/drawing/2014/main" id="{E6DB7522-9F79-6699-6BB4-F211C649844E}"/>
              </a:ext>
            </a:extLst>
          </p:cNvPr>
          <p:cNvSpPr/>
          <p:nvPr/>
        </p:nvSpPr>
        <p:spPr>
          <a:xfrm>
            <a:off x="6018213" y="69534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31;p1">
            <a:extLst>
              <a:ext uri="{FF2B5EF4-FFF2-40B4-BE49-F238E27FC236}">
                <a16:creationId xmlns:a16="http://schemas.microsoft.com/office/drawing/2014/main" id="{7740793E-5DDC-AD0F-8B7D-375A44D33DCF}"/>
              </a:ext>
            </a:extLst>
          </p:cNvPr>
          <p:cNvSpPr/>
          <p:nvPr/>
        </p:nvSpPr>
        <p:spPr>
          <a:xfrm>
            <a:off x="6022975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32;p1">
            <a:extLst>
              <a:ext uri="{FF2B5EF4-FFF2-40B4-BE49-F238E27FC236}">
                <a16:creationId xmlns:a16="http://schemas.microsoft.com/office/drawing/2014/main" id="{80C4FB70-B1D0-FB8A-D971-422B7E0841FA}"/>
              </a:ext>
            </a:extLst>
          </p:cNvPr>
          <p:cNvSpPr/>
          <p:nvPr/>
        </p:nvSpPr>
        <p:spPr>
          <a:xfrm>
            <a:off x="8202613" y="6953417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33;p1">
            <a:extLst>
              <a:ext uri="{FF2B5EF4-FFF2-40B4-BE49-F238E27FC236}">
                <a16:creationId xmlns:a16="http://schemas.microsoft.com/office/drawing/2014/main" id="{46081A22-A794-5FD4-F8FA-2CCC466FCCAC}"/>
              </a:ext>
            </a:extLst>
          </p:cNvPr>
          <p:cNvSpPr/>
          <p:nvPr/>
        </p:nvSpPr>
        <p:spPr>
          <a:xfrm>
            <a:off x="8208963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134;p1">
            <a:extLst>
              <a:ext uri="{FF2B5EF4-FFF2-40B4-BE49-F238E27FC236}">
                <a16:creationId xmlns:a16="http://schemas.microsoft.com/office/drawing/2014/main" id="{3FA0FA71-AB2E-8A24-ECE3-0287301BB62D}"/>
              </a:ext>
            </a:extLst>
          </p:cNvPr>
          <p:cNvSpPr/>
          <p:nvPr/>
        </p:nvSpPr>
        <p:spPr>
          <a:xfrm>
            <a:off x="10388600" y="69534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135;p1">
            <a:extLst>
              <a:ext uri="{FF2B5EF4-FFF2-40B4-BE49-F238E27FC236}">
                <a16:creationId xmlns:a16="http://schemas.microsoft.com/office/drawing/2014/main" id="{871ACFBC-B149-5896-9E6D-EDBA32E65426}"/>
              </a:ext>
            </a:extLst>
          </p:cNvPr>
          <p:cNvSpPr/>
          <p:nvPr/>
        </p:nvSpPr>
        <p:spPr>
          <a:xfrm>
            <a:off x="10394950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138;p1">
            <a:extLst>
              <a:ext uri="{FF2B5EF4-FFF2-40B4-BE49-F238E27FC236}">
                <a16:creationId xmlns:a16="http://schemas.microsoft.com/office/drawing/2014/main" id="{2F78EFB3-4537-0408-6FCB-16ACA9861F51}"/>
              </a:ext>
            </a:extLst>
          </p:cNvPr>
          <p:cNvSpPr/>
          <p:nvPr/>
        </p:nvSpPr>
        <p:spPr>
          <a:xfrm>
            <a:off x="3841750" y="7874352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139;p1">
            <a:extLst>
              <a:ext uri="{FF2B5EF4-FFF2-40B4-BE49-F238E27FC236}">
                <a16:creationId xmlns:a16="http://schemas.microsoft.com/office/drawing/2014/main" id="{F8B42B85-EF2D-137E-A0A2-CE3CDAACD967}"/>
              </a:ext>
            </a:extLst>
          </p:cNvPr>
          <p:cNvSpPr/>
          <p:nvPr/>
        </p:nvSpPr>
        <p:spPr>
          <a:xfrm>
            <a:off x="3848100" y="78791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140;p1">
            <a:extLst>
              <a:ext uri="{FF2B5EF4-FFF2-40B4-BE49-F238E27FC236}">
                <a16:creationId xmlns:a16="http://schemas.microsoft.com/office/drawing/2014/main" id="{0A678D6B-C81F-1C32-19F2-59E2A0366818}"/>
              </a:ext>
            </a:extLst>
          </p:cNvPr>
          <p:cNvSpPr/>
          <p:nvPr/>
        </p:nvSpPr>
        <p:spPr>
          <a:xfrm>
            <a:off x="6027738" y="7861652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141;p1">
            <a:extLst>
              <a:ext uri="{FF2B5EF4-FFF2-40B4-BE49-F238E27FC236}">
                <a16:creationId xmlns:a16="http://schemas.microsoft.com/office/drawing/2014/main" id="{27A2C694-E2F6-BED9-E92C-55C128752DD9}"/>
              </a:ext>
            </a:extLst>
          </p:cNvPr>
          <p:cNvSpPr/>
          <p:nvPr/>
        </p:nvSpPr>
        <p:spPr>
          <a:xfrm>
            <a:off x="6032500" y="78664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142;p1">
            <a:extLst>
              <a:ext uri="{FF2B5EF4-FFF2-40B4-BE49-F238E27FC236}">
                <a16:creationId xmlns:a16="http://schemas.microsoft.com/office/drawing/2014/main" id="{90CC4932-8162-F844-0DDC-866BC6DEF40E}"/>
              </a:ext>
            </a:extLst>
          </p:cNvPr>
          <p:cNvSpPr/>
          <p:nvPr/>
        </p:nvSpPr>
        <p:spPr>
          <a:xfrm>
            <a:off x="8213725" y="7861652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143;p1">
            <a:extLst>
              <a:ext uri="{FF2B5EF4-FFF2-40B4-BE49-F238E27FC236}">
                <a16:creationId xmlns:a16="http://schemas.microsoft.com/office/drawing/2014/main" id="{F2E4139F-8EEE-DDB8-F8E4-ECEAEC5870F6}"/>
              </a:ext>
            </a:extLst>
          </p:cNvPr>
          <p:cNvSpPr/>
          <p:nvPr/>
        </p:nvSpPr>
        <p:spPr>
          <a:xfrm>
            <a:off x="8218488" y="78664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144;p1">
            <a:extLst>
              <a:ext uri="{FF2B5EF4-FFF2-40B4-BE49-F238E27FC236}">
                <a16:creationId xmlns:a16="http://schemas.microsoft.com/office/drawing/2014/main" id="{C17CD70D-0C7F-8CF9-C9E9-6253D3B1EEC3}"/>
              </a:ext>
            </a:extLst>
          </p:cNvPr>
          <p:cNvSpPr/>
          <p:nvPr/>
        </p:nvSpPr>
        <p:spPr>
          <a:xfrm>
            <a:off x="10399713" y="7861652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145;p1">
            <a:extLst>
              <a:ext uri="{FF2B5EF4-FFF2-40B4-BE49-F238E27FC236}">
                <a16:creationId xmlns:a16="http://schemas.microsoft.com/office/drawing/2014/main" id="{EC1877FA-464B-264C-DF56-93B3C635966D}"/>
              </a:ext>
            </a:extLst>
          </p:cNvPr>
          <p:cNvSpPr/>
          <p:nvPr/>
        </p:nvSpPr>
        <p:spPr>
          <a:xfrm>
            <a:off x="10404475" y="78664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119;p1">
            <a:extLst>
              <a:ext uri="{FF2B5EF4-FFF2-40B4-BE49-F238E27FC236}">
                <a16:creationId xmlns:a16="http://schemas.microsoft.com/office/drawing/2014/main" id="{C055AD4A-E509-F8FE-41D5-60169CBBBB37}"/>
              </a:ext>
            </a:extLst>
          </p:cNvPr>
          <p:cNvSpPr/>
          <p:nvPr/>
        </p:nvSpPr>
        <p:spPr>
          <a:xfrm>
            <a:off x="3848100" y="65306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128;p1">
            <a:extLst>
              <a:ext uri="{FF2B5EF4-FFF2-40B4-BE49-F238E27FC236}">
                <a16:creationId xmlns:a16="http://schemas.microsoft.com/office/drawing/2014/main" id="{B140EB2F-F445-4B0B-0F13-20E46DCA3FE5}"/>
              </a:ext>
            </a:extLst>
          </p:cNvPr>
          <p:cNvSpPr/>
          <p:nvPr/>
        </p:nvSpPr>
        <p:spPr>
          <a:xfrm>
            <a:off x="3662890" y="70338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129;p1">
            <a:extLst>
              <a:ext uri="{FF2B5EF4-FFF2-40B4-BE49-F238E27FC236}">
                <a16:creationId xmlns:a16="http://schemas.microsoft.com/office/drawing/2014/main" id="{147240B9-75D8-E491-27E2-331AF1CC6169}"/>
              </a:ext>
            </a:extLst>
          </p:cNvPr>
          <p:cNvSpPr/>
          <p:nvPr/>
        </p:nvSpPr>
        <p:spPr>
          <a:xfrm>
            <a:off x="3667653" y="70370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130;p1">
            <a:extLst>
              <a:ext uri="{FF2B5EF4-FFF2-40B4-BE49-F238E27FC236}">
                <a16:creationId xmlns:a16="http://schemas.microsoft.com/office/drawing/2014/main" id="{4EE4A049-25D2-2624-CA61-EEB630BE30B8}"/>
              </a:ext>
            </a:extLst>
          </p:cNvPr>
          <p:cNvSpPr/>
          <p:nvPr/>
        </p:nvSpPr>
        <p:spPr>
          <a:xfrm>
            <a:off x="6018213" y="70211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31;p1">
            <a:extLst>
              <a:ext uri="{FF2B5EF4-FFF2-40B4-BE49-F238E27FC236}">
                <a16:creationId xmlns:a16="http://schemas.microsoft.com/office/drawing/2014/main" id="{0028CE04-652D-123C-6B13-29B202E798EF}"/>
              </a:ext>
            </a:extLst>
          </p:cNvPr>
          <p:cNvSpPr/>
          <p:nvPr/>
        </p:nvSpPr>
        <p:spPr>
          <a:xfrm>
            <a:off x="6022975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32;p1">
            <a:extLst>
              <a:ext uri="{FF2B5EF4-FFF2-40B4-BE49-F238E27FC236}">
                <a16:creationId xmlns:a16="http://schemas.microsoft.com/office/drawing/2014/main" id="{B36F5AA2-E76A-269B-09D7-94CCEF26D7E6}"/>
              </a:ext>
            </a:extLst>
          </p:cNvPr>
          <p:cNvSpPr/>
          <p:nvPr/>
        </p:nvSpPr>
        <p:spPr>
          <a:xfrm>
            <a:off x="8202613" y="7021151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33;p1">
            <a:extLst>
              <a:ext uri="{FF2B5EF4-FFF2-40B4-BE49-F238E27FC236}">
                <a16:creationId xmlns:a16="http://schemas.microsoft.com/office/drawing/2014/main" id="{ADBB6240-6951-CC9C-CB89-091FC6D6C38F}"/>
              </a:ext>
            </a:extLst>
          </p:cNvPr>
          <p:cNvSpPr/>
          <p:nvPr/>
        </p:nvSpPr>
        <p:spPr>
          <a:xfrm>
            <a:off x="8208963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34;p1">
            <a:extLst>
              <a:ext uri="{FF2B5EF4-FFF2-40B4-BE49-F238E27FC236}">
                <a16:creationId xmlns:a16="http://schemas.microsoft.com/office/drawing/2014/main" id="{A3F4960A-F5DE-1996-4081-3BF5447BA54C}"/>
              </a:ext>
            </a:extLst>
          </p:cNvPr>
          <p:cNvSpPr/>
          <p:nvPr/>
        </p:nvSpPr>
        <p:spPr>
          <a:xfrm>
            <a:off x="10388600" y="70211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35;p1">
            <a:extLst>
              <a:ext uri="{FF2B5EF4-FFF2-40B4-BE49-F238E27FC236}">
                <a16:creationId xmlns:a16="http://schemas.microsoft.com/office/drawing/2014/main" id="{38D9BD1E-FA14-B783-5A92-D0BF3D816160}"/>
              </a:ext>
            </a:extLst>
          </p:cNvPr>
          <p:cNvSpPr/>
          <p:nvPr/>
        </p:nvSpPr>
        <p:spPr>
          <a:xfrm>
            <a:off x="10394950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18;p1">
            <a:extLst>
              <a:ext uri="{FF2B5EF4-FFF2-40B4-BE49-F238E27FC236}">
                <a16:creationId xmlns:a16="http://schemas.microsoft.com/office/drawing/2014/main" id="{FFFD9095-25E9-FAFB-0DA2-C829C8F1F16F}"/>
              </a:ext>
            </a:extLst>
          </p:cNvPr>
          <p:cNvSpPr/>
          <p:nvPr/>
        </p:nvSpPr>
        <p:spPr>
          <a:xfrm>
            <a:off x="3570814" y="65274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19;p1">
            <a:extLst>
              <a:ext uri="{FF2B5EF4-FFF2-40B4-BE49-F238E27FC236}">
                <a16:creationId xmlns:a16="http://schemas.microsoft.com/office/drawing/2014/main" id="{2096E094-3E3D-40F3-D0D0-9737869AFEFB}"/>
              </a:ext>
            </a:extLst>
          </p:cNvPr>
          <p:cNvSpPr/>
          <p:nvPr/>
        </p:nvSpPr>
        <p:spPr>
          <a:xfrm>
            <a:off x="3577164" y="65306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20;p1">
            <a:extLst>
              <a:ext uri="{FF2B5EF4-FFF2-40B4-BE49-F238E27FC236}">
                <a16:creationId xmlns:a16="http://schemas.microsoft.com/office/drawing/2014/main" id="{EF205251-44CD-79D0-3521-50C3CBB435C6}"/>
              </a:ext>
            </a:extLst>
          </p:cNvPr>
          <p:cNvSpPr/>
          <p:nvPr/>
        </p:nvSpPr>
        <p:spPr>
          <a:xfrm>
            <a:off x="5926137" y="65147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21;p1">
            <a:extLst>
              <a:ext uri="{FF2B5EF4-FFF2-40B4-BE49-F238E27FC236}">
                <a16:creationId xmlns:a16="http://schemas.microsoft.com/office/drawing/2014/main" id="{55E4A9E2-2A97-427C-B90E-2AB25253CD36}"/>
              </a:ext>
            </a:extLst>
          </p:cNvPr>
          <p:cNvSpPr/>
          <p:nvPr/>
        </p:nvSpPr>
        <p:spPr>
          <a:xfrm>
            <a:off x="5930899" y="65179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22;p1">
            <a:extLst>
              <a:ext uri="{FF2B5EF4-FFF2-40B4-BE49-F238E27FC236}">
                <a16:creationId xmlns:a16="http://schemas.microsoft.com/office/drawing/2014/main" id="{BC9E45B0-73F8-C6DB-855C-779CB06C21AB}"/>
              </a:ext>
            </a:extLst>
          </p:cNvPr>
          <p:cNvSpPr/>
          <p:nvPr/>
        </p:nvSpPr>
        <p:spPr>
          <a:xfrm>
            <a:off x="8134702" y="65147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23;p1">
            <a:extLst>
              <a:ext uri="{FF2B5EF4-FFF2-40B4-BE49-F238E27FC236}">
                <a16:creationId xmlns:a16="http://schemas.microsoft.com/office/drawing/2014/main" id="{C363D292-9E8E-1DA2-0912-FB5D926523A1}"/>
              </a:ext>
            </a:extLst>
          </p:cNvPr>
          <p:cNvSpPr/>
          <p:nvPr/>
        </p:nvSpPr>
        <p:spPr>
          <a:xfrm>
            <a:off x="8139465" y="65179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33;p1">
            <a:extLst>
              <a:ext uri="{FF2B5EF4-FFF2-40B4-BE49-F238E27FC236}">
                <a16:creationId xmlns:a16="http://schemas.microsoft.com/office/drawing/2014/main" id="{2C8A62D1-1AD5-6D34-DD3D-43FF4FE3D254}"/>
              </a:ext>
            </a:extLst>
          </p:cNvPr>
          <p:cNvSpPr txBox="1"/>
          <p:nvPr/>
        </p:nvSpPr>
        <p:spPr>
          <a:xfrm>
            <a:off x="315701" y="6436859"/>
            <a:ext cx="1751835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Is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part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of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br>
              <a:rPr lang="de-DE" sz="1000" dirty="0">
                <a:solidFill>
                  <a:sysClr val="windowText" lastClr="000000"/>
                </a:solidFill>
              </a:rPr>
            </a:br>
            <a:r>
              <a:rPr lang="de-DE" sz="1000" dirty="0">
                <a:solidFill>
                  <a:sysClr val="windowText" lastClr="000000"/>
                </a:solidFill>
              </a:rPr>
              <a:t>Standard Work Sheet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80" name="Google Shape;34;p1">
            <a:extLst>
              <a:ext uri="{FF2B5EF4-FFF2-40B4-BE49-F238E27FC236}">
                <a16:creationId xmlns:a16="http://schemas.microsoft.com/office/drawing/2014/main" id="{2922BB2C-2820-7428-611B-B6F006F24DD8}"/>
              </a:ext>
            </a:extLst>
          </p:cNvPr>
          <p:cNvGrpSpPr/>
          <p:nvPr/>
        </p:nvGrpSpPr>
        <p:grpSpPr>
          <a:xfrm>
            <a:off x="57676" y="6540762"/>
            <a:ext cx="287999" cy="251999"/>
            <a:chOff x="204" y="3882"/>
            <a:chExt cx="206" cy="206"/>
          </a:xfrm>
        </p:grpSpPr>
        <p:sp>
          <p:nvSpPr>
            <p:cNvPr id="181" name="Google Shape;35;p1">
              <a:extLst>
                <a:ext uri="{FF2B5EF4-FFF2-40B4-BE49-F238E27FC236}">
                  <a16:creationId xmlns:a16="http://schemas.microsoft.com/office/drawing/2014/main" id="{891999EF-8BCF-6590-AA2A-791D9C3E94D7}"/>
                </a:ext>
              </a:extLst>
            </p:cNvPr>
            <p:cNvSpPr/>
            <p:nvPr/>
          </p:nvSpPr>
          <p:spPr>
            <a:xfrm>
              <a:off x="204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" name="Google Shape;36;p1">
              <a:extLst>
                <a:ext uri="{FF2B5EF4-FFF2-40B4-BE49-F238E27FC236}">
                  <a16:creationId xmlns:a16="http://schemas.microsoft.com/office/drawing/2014/main" id="{464B8DDA-37EC-8225-B28D-311C77F13B50}"/>
                </a:ext>
              </a:extLst>
            </p:cNvPr>
            <p:cNvSpPr/>
            <p:nvPr/>
          </p:nvSpPr>
          <p:spPr>
            <a:xfrm>
              <a:off x="207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3" name="Google Shape;37;p1">
            <a:extLst>
              <a:ext uri="{FF2B5EF4-FFF2-40B4-BE49-F238E27FC236}">
                <a16:creationId xmlns:a16="http://schemas.microsoft.com/office/drawing/2014/main" id="{5F9A273D-E9DB-1DE7-AA5C-1DB8E5858CD4}"/>
              </a:ext>
            </a:extLst>
          </p:cNvPr>
          <p:cNvGrpSpPr/>
          <p:nvPr/>
        </p:nvGrpSpPr>
        <p:grpSpPr>
          <a:xfrm>
            <a:off x="1834107" y="6540762"/>
            <a:ext cx="287999" cy="251999"/>
            <a:chOff x="1565" y="3882"/>
            <a:chExt cx="206" cy="206"/>
          </a:xfrm>
        </p:grpSpPr>
        <p:sp>
          <p:nvSpPr>
            <p:cNvPr id="184" name="Google Shape;38;p1">
              <a:extLst>
                <a:ext uri="{FF2B5EF4-FFF2-40B4-BE49-F238E27FC236}">
                  <a16:creationId xmlns:a16="http://schemas.microsoft.com/office/drawing/2014/main" id="{58994AAD-95EC-FE8B-10B1-B1A63956A611}"/>
                </a:ext>
              </a:extLst>
            </p:cNvPr>
            <p:cNvSpPr/>
            <p:nvPr/>
          </p:nvSpPr>
          <p:spPr>
            <a:xfrm>
              <a:off x="1565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5" name="Google Shape;39;p1">
              <a:extLst>
                <a:ext uri="{FF2B5EF4-FFF2-40B4-BE49-F238E27FC236}">
                  <a16:creationId xmlns:a16="http://schemas.microsoft.com/office/drawing/2014/main" id="{B18025A8-15BC-5485-D83D-1E1D3603A541}"/>
                </a:ext>
              </a:extLst>
            </p:cNvPr>
            <p:cNvSpPr/>
            <p:nvPr/>
          </p:nvSpPr>
          <p:spPr>
            <a:xfrm>
              <a:off x="1568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9" name="Google Shape;40;p1">
              <a:extLst>
                <a:ext uri="{FF2B5EF4-FFF2-40B4-BE49-F238E27FC236}">
                  <a16:creationId xmlns:a16="http://schemas.microsoft.com/office/drawing/2014/main" id="{35ABA504-5DA8-EBC2-4C41-981781997AE9}"/>
                </a:ext>
              </a:extLst>
            </p:cNvPr>
            <p:cNvSpPr/>
            <p:nvPr/>
          </p:nvSpPr>
          <p:spPr>
            <a:xfrm rot="-5400000">
              <a:off x="1567" y="3986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0" name="Google Shape;41;p1">
            <a:extLst>
              <a:ext uri="{FF2B5EF4-FFF2-40B4-BE49-F238E27FC236}">
                <a16:creationId xmlns:a16="http://schemas.microsoft.com/office/drawing/2014/main" id="{09B09C73-6919-7213-5988-99CD28F07116}"/>
              </a:ext>
            </a:extLst>
          </p:cNvPr>
          <p:cNvGrpSpPr/>
          <p:nvPr/>
        </p:nvGrpSpPr>
        <p:grpSpPr>
          <a:xfrm>
            <a:off x="3309829" y="6540762"/>
            <a:ext cx="287999" cy="251999"/>
            <a:chOff x="2903" y="3882"/>
            <a:chExt cx="206" cy="206"/>
          </a:xfrm>
        </p:grpSpPr>
        <p:sp>
          <p:nvSpPr>
            <p:cNvPr id="191" name="Google Shape;42;p1">
              <a:extLst>
                <a:ext uri="{FF2B5EF4-FFF2-40B4-BE49-F238E27FC236}">
                  <a16:creationId xmlns:a16="http://schemas.microsoft.com/office/drawing/2014/main" id="{72D34AD7-15D5-238F-1731-5F61FC4B6346}"/>
                </a:ext>
              </a:extLst>
            </p:cNvPr>
            <p:cNvSpPr/>
            <p:nvPr/>
          </p:nvSpPr>
          <p:spPr>
            <a:xfrm>
              <a:off x="2903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2" name="Google Shape;43;p1">
              <a:extLst>
                <a:ext uri="{FF2B5EF4-FFF2-40B4-BE49-F238E27FC236}">
                  <a16:creationId xmlns:a16="http://schemas.microsoft.com/office/drawing/2014/main" id="{32B6CFE9-D9EA-F14D-213B-DA4D802E1232}"/>
                </a:ext>
              </a:extLst>
            </p:cNvPr>
            <p:cNvSpPr/>
            <p:nvPr/>
          </p:nvSpPr>
          <p:spPr>
            <a:xfrm>
              <a:off x="2906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Google Shape;44;p1">
              <a:extLst>
                <a:ext uri="{FF2B5EF4-FFF2-40B4-BE49-F238E27FC236}">
                  <a16:creationId xmlns:a16="http://schemas.microsoft.com/office/drawing/2014/main" id="{A2970253-2462-1EB5-21ED-D8AB39515F93}"/>
                </a:ext>
              </a:extLst>
            </p:cNvPr>
            <p:cNvSpPr/>
            <p:nvPr/>
          </p:nvSpPr>
          <p:spPr>
            <a:xfrm rot="-5400000">
              <a:off x="2905" y="3986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4" name="Google Shape;45;p1">
              <a:extLst>
                <a:ext uri="{FF2B5EF4-FFF2-40B4-BE49-F238E27FC236}">
                  <a16:creationId xmlns:a16="http://schemas.microsoft.com/office/drawing/2014/main" id="{B8A9876F-980A-245C-3701-EC9889E0D963}"/>
                </a:ext>
              </a:extLst>
            </p:cNvPr>
            <p:cNvSpPr/>
            <p:nvPr/>
          </p:nvSpPr>
          <p:spPr>
            <a:xfrm rot="5400000" flipH="1">
              <a:off x="3007" y="3987"/>
              <a:ext cx="100" cy="98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1" name="Google Shape;46;p1">
            <a:extLst>
              <a:ext uri="{FF2B5EF4-FFF2-40B4-BE49-F238E27FC236}">
                <a16:creationId xmlns:a16="http://schemas.microsoft.com/office/drawing/2014/main" id="{95024F00-EC9F-81E9-A9C4-A319B9FE5391}"/>
              </a:ext>
            </a:extLst>
          </p:cNvPr>
          <p:cNvGrpSpPr/>
          <p:nvPr/>
        </p:nvGrpSpPr>
        <p:grpSpPr>
          <a:xfrm>
            <a:off x="4873786" y="6540762"/>
            <a:ext cx="251999" cy="251999"/>
            <a:chOff x="4137" y="2665"/>
            <a:chExt cx="1021" cy="1021"/>
          </a:xfrm>
        </p:grpSpPr>
        <p:sp>
          <p:nvSpPr>
            <p:cNvPr id="202" name="Google Shape;47;p1">
              <a:extLst>
                <a:ext uri="{FF2B5EF4-FFF2-40B4-BE49-F238E27FC236}">
                  <a16:creationId xmlns:a16="http://schemas.microsoft.com/office/drawing/2014/main" id="{09C563A0-00C3-D9D4-C0D8-D4A10BC6697D}"/>
                </a:ext>
              </a:extLst>
            </p:cNvPr>
            <p:cNvSpPr/>
            <p:nvPr/>
          </p:nvSpPr>
          <p:spPr>
            <a:xfrm>
              <a:off x="4137" y="2665"/>
              <a:ext cx="1021" cy="1021"/>
            </a:xfrm>
            <a:prstGeom prst="flowChartOr">
              <a:avLst/>
            </a:prstGeom>
            <a:solidFill>
              <a:srgbClr val="002649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Google Shape;48;p1">
              <a:extLst>
                <a:ext uri="{FF2B5EF4-FFF2-40B4-BE49-F238E27FC236}">
                  <a16:creationId xmlns:a16="http://schemas.microsoft.com/office/drawing/2014/main" id="{72785A67-C1EF-E06E-F3EB-85AB1015C4FB}"/>
                </a:ext>
              </a:extLst>
            </p:cNvPr>
            <p:cNvSpPr/>
            <p:nvPr/>
          </p:nvSpPr>
          <p:spPr>
            <a:xfrm>
              <a:off x="4150" y="2675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Google Shape;49;p1">
              <a:extLst>
                <a:ext uri="{FF2B5EF4-FFF2-40B4-BE49-F238E27FC236}">
                  <a16:creationId xmlns:a16="http://schemas.microsoft.com/office/drawing/2014/main" id="{1E8C2AC4-E513-31D5-A2FA-0228D5C4FF34}"/>
                </a:ext>
              </a:extLst>
            </p:cNvPr>
            <p:cNvSpPr/>
            <p:nvPr/>
          </p:nvSpPr>
          <p:spPr>
            <a:xfrm rot="-5400000">
              <a:off x="4146" y="3181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Google Shape;50;p1">
              <a:extLst>
                <a:ext uri="{FF2B5EF4-FFF2-40B4-BE49-F238E27FC236}">
                  <a16:creationId xmlns:a16="http://schemas.microsoft.com/office/drawing/2014/main" id="{B8B63536-6257-E893-D258-801FAE0A7378}"/>
                </a:ext>
              </a:extLst>
            </p:cNvPr>
            <p:cNvSpPr/>
            <p:nvPr/>
          </p:nvSpPr>
          <p:spPr>
            <a:xfrm flipH="1">
              <a:off x="4656" y="2677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Google Shape;51;p1">
              <a:extLst>
                <a:ext uri="{FF2B5EF4-FFF2-40B4-BE49-F238E27FC236}">
                  <a16:creationId xmlns:a16="http://schemas.microsoft.com/office/drawing/2014/main" id="{E3356D7B-AB3D-051D-A645-E836311AF7D6}"/>
                </a:ext>
              </a:extLst>
            </p:cNvPr>
            <p:cNvSpPr/>
            <p:nvPr/>
          </p:nvSpPr>
          <p:spPr>
            <a:xfrm rot="5400000" flipH="1">
              <a:off x="4655" y="3183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07" name="Google Shape;52;p1">
            <a:extLst>
              <a:ext uri="{FF2B5EF4-FFF2-40B4-BE49-F238E27FC236}">
                <a16:creationId xmlns:a16="http://schemas.microsoft.com/office/drawing/2014/main" id="{EF7A21BC-36F7-19D9-1CD6-8EFA4832CE74}"/>
              </a:ext>
            </a:extLst>
          </p:cNvPr>
          <p:cNvSpPr txBox="1"/>
          <p:nvPr/>
        </p:nvSpPr>
        <p:spPr>
          <a:xfrm>
            <a:off x="2082378" y="6436859"/>
            <a:ext cx="1574862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Described</a:t>
            </a:r>
            <a:r>
              <a:rPr lang="de-DE" sz="1000" dirty="0">
                <a:solidFill>
                  <a:sysClr val="windowText" lastClr="000000"/>
                </a:solidFill>
              </a:rPr>
              <a:t> in Job Breakdown Sheet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8" name="Google Shape;53;p1">
            <a:extLst>
              <a:ext uri="{FF2B5EF4-FFF2-40B4-BE49-F238E27FC236}">
                <a16:creationId xmlns:a16="http://schemas.microsoft.com/office/drawing/2014/main" id="{59D7501F-D90E-9B20-F199-0061FBC888D1}"/>
              </a:ext>
            </a:extLst>
          </p:cNvPr>
          <p:cNvSpPr txBox="1"/>
          <p:nvPr/>
        </p:nvSpPr>
        <p:spPr>
          <a:xfrm>
            <a:off x="5097170" y="6436859"/>
            <a:ext cx="1401838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Process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confirmation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br>
              <a:rPr lang="de-DE" sz="1000" dirty="0">
                <a:solidFill>
                  <a:sysClr val="windowText" lastClr="000000"/>
                </a:solidFill>
              </a:rPr>
            </a:br>
            <a:r>
              <a:rPr lang="de-DE" sz="1000" dirty="0" err="1">
                <a:solidFill>
                  <a:sysClr val="windowText" lastClr="000000"/>
                </a:solidFill>
              </a:rPr>
              <a:t>is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existing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9" name="Google Shape;54;p1">
            <a:extLst>
              <a:ext uri="{FF2B5EF4-FFF2-40B4-BE49-F238E27FC236}">
                <a16:creationId xmlns:a16="http://schemas.microsoft.com/office/drawing/2014/main" id="{8590D0D4-3DE4-3C97-D324-084D74DBA604}"/>
              </a:ext>
            </a:extLst>
          </p:cNvPr>
          <p:cNvSpPr txBox="1"/>
          <p:nvPr/>
        </p:nvSpPr>
        <p:spPr>
          <a:xfrm>
            <a:off x="3569389" y="6436859"/>
            <a:ext cx="1321033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Shopfloor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Visuali-zations</a:t>
            </a: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are</a:t>
            </a: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existing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0" name="Google Shape;33;p1">
            <a:extLst>
              <a:ext uri="{FF2B5EF4-FFF2-40B4-BE49-F238E27FC236}">
                <a16:creationId xmlns:a16="http://schemas.microsoft.com/office/drawing/2014/main" id="{7A435B38-280A-80B0-BBB5-7ED61879DAC3}"/>
              </a:ext>
            </a:extLst>
          </p:cNvPr>
          <p:cNvSpPr txBox="1"/>
          <p:nvPr/>
        </p:nvSpPr>
        <p:spPr>
          <a:xfrm>
            <a:off x="-33866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STATUS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1" name="Google Shape;33;p1">
            <a:extLst>
              <a:ext uri="{FF2B5EF4-FFF2-40B4-BE49-F238E27FC236}">
                <a16:creationId xmlns:a16="http://schemas.microsoft.com/office/drawing/2014/main" id="{5FD3D22D-893B-F62F-6950-49BB9F7FD81C}"/>
              </a:ext>
            </a:extLst>
          </p:cNvPr>
          <p:cNvSpPr txBox="1"/>
          <p:nvPr/>
        </p:nvSpPr>
        <p:spPr>
          <a:xfrm>
            <a:off x="6537589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IMPORTANCE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2" name="Google Shape;33;p1">
            <a:extLst>
              <a:ext uri="{FF2B5EF4-FFF2-40B4-BE49-F238E27FC236}">
                <a16:creationId xmlns:a16="http://schemas.microsoft.com/office/drawing/2014/main" id="{BBF9EF15-19B6-7E73-8912-96F7A2583B14}"/>
              </a:ext>
            </a:extLst>
          </p:cNvPr>
          <p:cNvSpPr txBox="1"/>
          <p:nvPr/>
        </p:nvSpPr>
        <p:spPr>
          <a:xfrm>
            <a:off x="8339474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DIFFICULTY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6" name="Google Shape;53;p1">
            <a:extLst>
              <a:ext uri="{FF2B5EF4-FFF2-40B4-BE49-F238E27FC236}">
                <a16:creationId xmlns:a16="http://schemas.microsoft.com/office/drawing/2014/main" id="{35D15F49-E12A-6157-47E9-9F393477CFF7}"/>
              </a:ext>
            </a:extLst>
          </p:cNvPr>
          <p:cNvSpPr txBox="1"/>
          <p:nvPr/>
        </p:nvSpPr>
        <p:spPr>
          <a:xfrm>
            <a:off x="6562613" y="6329541"/>
            <a:ext cx="1751835" cy="556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i="1" dirty="0" err="1">
                <a:solidFill>
                  <a:sysClr val="windowText" lastClr="000000"/>
                </a:solidFill>
              </a:rPr>
              <a:t>Less</a:t>
            </a:r>
            <a:r>
              <a:rPr lang="de-DE" sz="1000" i="1" dirty="0">
                <a:solidFill>
                  <a:sysClr val="windowText" lastClr="000000"/>
                </a:solidFill>
              </a:rPr>
              <a:t> </a:t>
            </a:r>
            <a:r>
              <a:rPr lang="de-DE" sz="1000" i="1" dirty="0" err="1">
                <a:solidFill>
                  <a:sysClr val="windowText" lastClr="000000"/>
                </a:solidFill>
              </a:rPr>
              <a:t>important</a:t>
            </a:r>
            <a:endParaRPr lang="de-DE" sz="1000" i="1" dirty="0">
              <a:solidFill>
                <a:sysClr val="windowText" lastClr="000000"/>
              </a:solidFill>
            </a:endParaRP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Important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Very </a:t>
            </a:r>
            <a:r>
              <a:rPr lang="de-DE" sz="1000" b="1" dirty="0" err="1">
                <a:solidFill>
                  <a:sysClr val="windowText" lastClr="000000"/>
                </a:solidFill>
              </a:rPr>
              <a:t>important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7" name="Google Shape;53;p1">
            <a:extLst>
              <a:ext uri="{FF2B5EF4-FFF2-40B4-BE49-F238E27FC236}">
                <a16:creationId xmlns:a16="http://schemas.microsoft.com/office/drawing/2014/main" id="{C9F2136A-0F7D-1643-85AF-68057478E967}"/>
              </a:ext>
            </a:extLst>
          </p:cNvPr>
          <p:cNvSpPr txBox="1"/>
          <p:nvPr/>
        </p:nvSpPr>
        <p:spPr>
          <a:xfrm>
            <a:off x="8457040" y="6329541"/>
            <a:ext cx="942864" cy="556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dirty="0">
                <a:solidFill>
                  <a:schemeClr val="accent6"/>
                </a:solidFill>
              </a:rPr>
              <a:t>Easy</a:t>
            </a: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Normal</a:t>
            </a: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dirty="0" err="1">
                <a:solidFill>
                  <a:srgbClr val="C00000"/>
                </a:solidFill>
              </a:rPr>
              <a:t>Difficult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54174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"/>
          <p:cNvSpPr/>
          <p:nvPr/>
        </p:nvSpPr>
        <p:spPr>
          <a:xfrm>
            <a:off x="5985166" y="9231"/>
            <a:ext cx="3913751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PROCESS LANDSCAPE</a:t>
            </a:r>
            <a:endParaRPr sz="1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SFM STANDARDS 02-1</a:t>
            </a:r>
            <a:endParaRPr/>
          </a:p>
        </p:txBody>
      </p:sp>
      <p:sp>
        <p:nvSpPr>
          <p:cNvPr id="30" name="Google Shape;30;p1"/>
          <p:cNvSpPr txBox="1"/>
          <p:nvPr/>
        </p:nvSpPr>
        <p:spPr>
          <a:xfrm>
            <a:off x="5931582" y="131812"/>
            <a:ext cx="124855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Here you come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to the tutorial video!</a:t>
            </a:r>
            <a:endParaRPr/>
          </a:p>
        </p:txBody>
      </p:sp>
      <p:cxnSp>
        <p:nvCxnSpPr>
          <p:cNvPr id="31" name="Google Shape;31;p1"/>
          <p:cNvCxnSpPr/>
          <p:nvPr/>
        </p:nvCxnSpPr>
        <p:spPr>
          <a:xfrm>
            <a:off x="7813573" y="6912"/>
            <a:ext cx="0" cy="608642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7" name="Google Shape;3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90010" y="65747"/>
            <a:ext cx="493726" cy="49372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1"/>
          <p:cNvSpPr/>
          <p:nvPr/>
        </p:nvSpPr>
        <p:spPr>
          <a:xfrm>
            <a:off x="3832225" y="25287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"/>
          <p:cNvSpPr/>
          <p:nvPr/>
        </p:nvSpPr>
        <p:spPr>
          <a:xfrm>
            <a:off x="3836988" y="25318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1"/>
          <p:cNvSpPr/>
          <p:nvPr/>
        </p:nvSpPr>
        <p:spPr>
          <a:xfrm>
            <a:off x="6018213" y="251441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"/>
          <p:cNvSpPr/>
          <p:nvPr/>
        </p:nvSpPr>
        <p:spPr>
          <a:xfrm>
            <a:off x="6022975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"/>
          <p:cNvSpPr/>
          <p:nvPr/>
        </p:nvSpPr>
        <p:spPr>
          <a:xfrm>
            <a:off x="8202613" y="2514415"/>
            <a:ext cx="1587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"/>
          <p:cNvSpPr/>
          <p:nvPr/>
        </p:nvSpPr>
        <p:spPr>
          <a:xfrm>
            <a:off x="8208963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"/>
          <p:cNvSpPr/>
          <p:nvPr/>
        </p:nvSpPr>
        <p:spPr>
          <a:xfrm>
            <a:off x="10388600" y="251441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"/>
          <p:cNvSpPr/>
          <p:nvPr/>
        </p:nvSpPr>
        <p:spPr>
          <a:xfrm>
            <a:off x="10394950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"/>
          <p:cNvSpPr/>
          <p:nvPr/>
        </p:nvSpPr>
        <p:spPr>
          <a:xfrm>
            <a:off x="12588875" y="291782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"/>
          <p:cNvSpPr/>
          <p:nvPr/>
        </p:nvSpPr>
        <p:spPr>
          <a:xfrm>
            <a:off x="12595225" y="292258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"/>
          <p:cNvSpPr/>
          <p:nvPr/>
        </p:nvSpPr>
        <p:spPr>
          <a:xfrm>
            <a:off x="3832225" y="30224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"/>
          <p:cNvSpPr/>
          <p:nvPr/>
        </p:nvSpPr>
        <p:spPr>
          <a:xfrm>
            <a:off x="3836988" y="30255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"/>
          <p:cNvSpPr/>
          <p:nvPr/>
        </p:nvSpPr>
        <p:spPr>
          <a:xfrm>
            <a:off x="6018213" y="30081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"/>
          <p:cNvSpPr/>
          <p:nvPr/>
        </p:nvSpPr>
        <p:spPr>
          <a:xfrm>
            <a:off x="6022975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"/>
          <p:cNvSpPr/>
          <p:nvPr/>
        </p:nvSpPr>
        <p:spPr>
          <a:xfrm>
            <a:off x="8202613" y="3008128"/>
            <a:ext cx="1587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"/>
          <p:cNvSpPr/>
          <p:nvPr/>
        </p:nvSpPr>
        <p:spPr>
          <a:xfrm>
            <a:off x="8208963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"/>
          <p:cNvSpPr/>
          <p:nvPr/>
        </p:nvSpPr>
        <p:spPr>
          <a:xfrm>
            <a:off x="10388600" y="30081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10394950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12588875" y="341153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12595225" y="34163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3836988" y="35288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3841750" y="35320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6022975" y="35161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6027738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8207375" y="3516128"/>
            <a:ext cx="1588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8213725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10393363" y="35161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10399713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>
            <a:off x="12593638" y="391953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/>
          <p:nvPr/>
        </p:nvSpPr>
        <p:spPr>
          <a:xfrm>
            <a:off x="12599988" y="392271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/>
          <p:nvPr/>
        </p:nvSpPr>
        <p:spPr>
          <a:xfrm>
            <a:off x="3841750" y="40209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/>
          <p:nvPr/>
        </p:nvSpPr>
        <p:spPr>
          <a:xfrm>
            <a:off x="3848100" y="4024128"/>
            <a:ext cx="0" cy="1587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3"/>
                </a:lnTo>
                <a:lnTo>
                  <a:pt x="0" y="27"/>
                </a:lnTo>
                <a:lnTo>
                  <a:pt x="0" y="66"/>
                </a:lnTo>
                <a:lnTo>
                  <a:pt x="0" y="135"/>
                </a:lnTo>
                <a:lnTo>
                  <a:pt x="0" y="210"/>
                </a:lnTo>
                <a:lnTo>
                  <a:pt x="0" y="306"/>
                </a:lnTo>
                <a:lnTo>
                  <a:pt x="0" y="399"/>
                </a:lnTo>
                <a:lnTo>
                  <a:pt x="0" y="489"/>
                </a:lnTo>
                <a:lnTo>
                  <a:pt x="0" y="48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6027738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6032500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8213725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"/>
          <p:cNvSpPr/>
          <p:nvPr/>
        </p:nvSpPr>
        <p:spPr>
          <a:xfrm>
            <a:off x="8218488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10399713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/>
          <p:nvPr/>
        </p:nvSpPr>
        <p:spPr>
          <a:xfrm>
            <a:off x="10404475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/>
          <p:nvPr/>
        </p:nvSpPr>
        <p:spPr>
          <a:xfrm>
            <a:off x="12599988" y="441166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12604750" y="44148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3841750" y="4522603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3848100" y="45273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6027738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/>
          <p:nvPr/>
        </p:nvSpPr>
        <p:spPr>
          <a:xfrm>
            <a:off x="6032500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/>
          <p:nvPr/>
        </p:nvSpPr>
        <p:spPr>
          <a:xfrm>
            <a:off x="8213725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8218488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10399713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0404475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12599988" y="491331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12604750" y="491807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3827463" y="50321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3832225" y="50353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6013450" y="50194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6018213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8197850" y="5019490"/>
            <a:ext cx="1588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8204200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10383838" y="50194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10390188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12584113" y="542290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12590463" y="542607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3832225" y="55243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3836988" y="5527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6018213" y="55116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6022975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8202613" y="5511615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8208963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10388600" y="55116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10394950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12588875" y="591502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"/>
          <p:cNvSpPr/>
          <p:nvPr/>
        </p:nvSpPr>
        <p:spPr>
          <a:xfrm>
            <a:off x="12595225" y="59182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"/>
          <p:cNvSpPr/>
          <p:nvPr/>
        </p:nvSpPr>
        <p:spPr>
          <a:xfrm>
            <a:off x="3841750" y="60450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"/>
          <p:cNvSpPr/>
          <p:nvPr/>
        </p:nvSpPr>
        <p:spPr>
          <a:xfrm>
            <a:off x="3848100" y="60481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"/>
          <p:cNvSpPr/>
          <p:nvPr/>
        </p:nvSpPr>
        <p:spPr>
          <a:xfrm>
            <a:off x="6027738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6032500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8213725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8218488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10399713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10404475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"/>
          <p:cNvSpPr/>
          <p:nvPr/>
        </p:nvSpPr>
        <p:spPr>
          <a:xfrm>
            <a:off x="12599988" y="643413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/>
          <p:nvPr/>
        </p:nvSpPr>
        <p:spPr>
          <a:xfrm>
            <a:off x="12604750" y="64389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"/>
          <p:cNvSpPr/>
          <p:nvPr/>
        </p:nvSpPr>
        <p:spPr>
          <a:xfrm>
            <a:off x="3841750" y="65387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/>
          <p:nvPr/>
        </p:nvSpPr>
        <p:spPr>
          <a:xfrm>
            <a:off x="3848100" y="65419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/>
          <p:nvPr/>
        </p:nvSpPr>
        <p:spPr>
          <a:xfrm>
            <a:off x="6027738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/>
          <p:nvPr/>
        </p:nvSpPr>
        <p:spPr>
          <a:xfrm>
            <a:off x="6032500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"/>
          <p:cNvSpPr/>
          <p:nvPr/>
        </p:nvSpPr>
        <p:spPr>
          <a:xfrm>
            <a:off x="8213725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"/>
          <p:cNvSpPr/>
          <p:nvPr/>
        </p:nvSpPr>
        <p:spPr>
          <a:xfrm>
            <a:off x="8218488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10399713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"/>
          <p:cNvSpPr/>
          <p:nvPr/>
        </p:nvSpPr>
        <p:spPr>
          <a:xfrm>
            <a:off x="10404475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"/>
          <p:cNvSpPr/>
          <p:nvPr/>
        </p:nvSpPr>
        <p:spPr>
          <a:xfrm>
            <a:off x="12599988" y="692943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"/>
          <p:cNvSpPr/>
          <p:nvPr/>
        </p:nvSpPr>
        <p:spPr>
          <a:xfrm>
            <a:off x="12604750" y="693261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"/>
          <p:cNvSpPr/>
          <p:nvPr/>
        </p:nvSpPr>
        <p:spPr>
          <a:xfrm>
            <a:off x="3832225" y="70451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"/>
          <p:cNvSpPr/>
          <p:nvPr/>
        </p:nvSpPr>
        <p:spPr>
          <a:xfrm>
            <a:off x="3836988" y="70483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"/>
          <p:cNvSpPr/>
          <p:nvPr/>
        </p:nvSpPr>
        <p:spPr>
          <a:xfrm>
            <a:off x="6018213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"/>
          <p:cNvSpPr/>
          <p:nvPr/>
        </p:nvSpPr>
        <p:spPr>
          <a:xfrm>
            <a:off x="6022975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"/>
          <p:cNvSpPr/>
          <p:nvPr/>
        </p:nvSpPr>
        <p:spPr>
          <a:xfrm>
            <a:off x="8202613" y="7032440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"/>
          <p:cNvSpPr/>
          <p:nvPr/>
        </p:nvSpPr>
        <p:spPr>
          <a:xfrm>
            <a:off x="8208963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10388600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10394950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"/>
          <p:cNvSpPr/>
          <p:nvPr/>
        </p:nvSpPr>
        <p:spPr>
          <a:xfrm>
            <a:off x="12588875" y="743585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"/>
          <p:cNvSpPr/>
          <p:nvPr/>
        </p:nvSpPr>
        <p:spPr>
          <a:xfrm>
            <a:off x="12595225" y="743902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"/>
          <p:cNvSpPr/>
          <p:nvPr/>
        </p:nvSpPr>
        <p:spPr>
          <a:xfrm>
            <a:off x="3841750" y="795337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"/>
          <p:cNvSpPr/>
          <p:nvPr/>
        </p:nvSpPr>
        <p:spPr>
          <a:xfrm>
            <a:off x="3848100" y="79581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"/>
          <p:cNvSpPr/>
          <p:nvPr/>
        </p:nvSpPr>
        <p:spPr>
          <a:xfrm>
            <a:off x="6027738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"/>
          <p:cNvSpPr/>
          <p:nvPr/>
        </p:nvSpPr>
        <p:spPr>
          <a:xfrm>
            <a:off x="6032500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"/>
          <p:cNvSpPr/>
          <p:nvPr/>
        </p:nvSpPr>
        <p:spPr>
          <a:xfrm>
            <a:off x="8213725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"/>
          <p:cNvSpPr/>
          <p:nvPr/>
        </p:nvSpPr>
        <p:spPr>
          <a:xfrm>
            <a:off x="8218488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"/>
          <p:cNvSpPr/>
          <p:nvPr/>
        </p:nvSpPr>
        <p:spPr>
          <a:xfrm>
            <a:off x="10399713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"/>
          <p:cNvSpPr/>
          <p:nvPr/>
        </p:nvSpPr>
        <p:spPr>
          <a:xfrm>
            <a:off x="10404475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"/>
          <p:cNvSpPr/>
          <p:nvPr/>
        </p:nvSpPr>
        <p:spPr>
          <a:xfrm>
            <a:off x="12599988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"/>
          <p:cNvSpPr/>
          <p:nvPr/>
        </p:nvSpPr>
        <p:spPr>
          <a:xfrm>
            <a:off x="12604750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"/>
          <p:cNvSpPr/>
          <p:nvPr/>
        </p:nvSpPr>
        <p:spPr>
          <a:xfrm>
            <a:off x="3841750" y="8448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"/>
          <p:cNvSpPr/>
          <p:nvPr/>
        </p:nvSpPr>
        <p:spPr>
          <a:xfrm>
            <a:off x="3848100" y="84518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"/>
          <p:cNvSpPr/>
          <p:nvPr/>
        </p:nvSpPr>
        <p:spPr>
          <a:xfrm>
            <a:off x="6027738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"/>
          <p:cNvSpPr/>
          <p:nvPr/>
        </p:nvSpPr>
        <p:spPr>
          <a:xfrm>
            <a:off x="6032500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"/>
          <p:cNvSpPr/>
          <p:nvPr/>
        </p:nvSpPr>
        <p:spPr>
          <a:xfrm>
            <a:off x="8213725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"/>
          <p:cNvSpPr/>
          <p:nvPr/>
        </p:nvSpPr>
        <p:spPr>
          <a:xfrm>
            <a:off x="8218488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"/>
          <p:cNvSpPr/>
          <p:nvPr/>
        </p:nvSpPr>
        <p:spPr>
          <a:xfrm>
            <a:off x="10399713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"/>
          <p:cNvSpPr/>
          <p:nvPr/>
        </p:nvSpPr>
        <p:spPr>
          <a:xfrm>
            <a:off x="10404475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"/>
          <p:cNvSpPr/>
          <p:nvPr/>
        </p:nvSpPr>
        <p:spPr>
          <a:xfrm>
            <a:off x="12599988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"/>
          <p:cNvSpPr/>
          <p:nvPr/>
        </p:nvSpPr>
        <p:spPr>
          <a:xfrm>
            <a:off x="12604750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8" name="Google Shape;158;p1"/>
          <p:cNvGraphicFramePr/>
          <p:nvPr>
            <p:extLst>
              <p:ext uri="{D42A27DB-BD31-4B8C-83A1-F6EECF244321}">
                <p14:modId xmlns:p14="http://schemas.microsoft.com/office/powerpoint/2010/main" val="224204559"/>
              </p:ext>
            </p:extLst>
          </p:nvPr>
        </p:nvGraphicFramePr>
        <p:xfrm>
          <a:off x="11366" y="696512"/>
          <a:ext cx="9881775" cy="558774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35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8300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1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Task type</a:t>
                      </a:r>
                      <a:endParaRPr sz="11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1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Places</a:t>
                      </a:r>
                      <a:endParaRPr dirty="0"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4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Welding Robot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Quality Test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Painting Robot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Final </a:t>
                      </a:r>
                      <a:r>
                        <a:rPr lang="de-DE" sz="1050" b="1" u="none" strike="noStrike" cap="none" dirty="0" err="1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assembly</a:t>
                      </a: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 &amp; </a:t>
                      </a:r>
                      <a:r>
                        <a:rPr lang="de-DE" sz="1050" b="1" u="none" strike="noStrike" cap="none" dirty="0" err="1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testing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 err="1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Qualitäty</a:t>
                      </a: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Control </a:t>
                      </a:r>
                      <a:endParaRPr sz="1050" b="1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Operate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Start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program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Quality </a:t>
                      </a:r>
                      <a:r>
                        <a:rPr lang="de-DE" sz="1000" b="0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inspection</a:t>
                      </a: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air</a:t>
                      </a: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permeability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Monitoring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system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Mount </a:t>
                      </a:r>
                      <a:r>
                        <a:rPr lang="de-DE" sz="1000" b="0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hose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Insert tank &amp;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start</a:t>
                      </a: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test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Set up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Change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parameters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Change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tool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Change </a:t>
                      </a:r>
                      <a:r>
                        <a:rPr lang="de-DE" sz="10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welding</a:t>
                      </a:r>
                      <a:r>
                        <a:rPr lang="de-DE" sz="10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rod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Material change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Set parameters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Maintenance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Clean sensors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&amp; </a:t>
                      </a:r>
                      <a:r>
                        <a:rPr lang="de-DE" sz="9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adjust</a:t>
                      </a:r>
                      <a:r>
                        <a:rPr lang="de-DE" sz="9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9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torque</a:t>
                      </a:r>
                      <a:r>
                        <a:rPr lang="de-DE" sz="9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9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wrench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gas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level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&amp; </a:t>
                      </a:r>
                      <a:r>
                        <a:rPr lang="de-DE" sz="9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adjust</a:t>
                      </a:r>
                      <a:r>
                        <a:rPr lang="de-DE" sz="9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9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torque</a:t>
                      </a:r>
                      <a:r>
                        <a:rPr lang="de-DE" sz="9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9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wrench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&amp; </a:t>
                      </a:r>
                      <a:r>
                        <a:rPr lang="de-DE" sz="1000" b="0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maintain</a:t>
                      </a: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sensors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</a:t>
                      </a:r>
                      <a:r>
                        <a:rPr lang="de-DE" sz="10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lubricating</a:t>
                      </a:r>
                      <a:r>
                        <a:rPr lang="de-DE" sz="10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oil</a:t>
                      </a:r>
                      <a:r>
                        <a:rPr lang="de-DE" sz="10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level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Clean plant </a:t>
                      </a:r>
                      <a:r>
                        <a:rPr lang="de-DE" sz="900" b="0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according</a:t>
                      </a:r>
                      <a:r>
                        <a:rPr lang="de-DE" sz="9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to </a:t>
                      </a:r>
                      <a:r>
                        <a:rPr lang="de-DE" sz="900" b="0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hygiene</a:t>
                      </a:r>
                      <a:r>
                        <a:rPr lang="de-DE" sz="9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plan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Troubleshooting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Restart </a:t>
                      </a:r>
                      <a:r>
                        <a:rPr lang="de-DE" sz="10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system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Correct</a:t>
                      </a: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pressure</a:t>
                      </a: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offsets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Clean </a:t>
                      </a:r>
                      <a:r>
                        <a:rPr lang="de-DE" sz="1000" b="0" i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sensors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Clean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compressed</a:t>
                      </a: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air</a:t>
                      </a:r>
                      <a:r>
                        <a:rPr lang="de-DE" sz="1000" b="1" i="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supply</a:t>
                      </a:r>
                      <a:endParaRPr sz="2400" dirty="0">
                        <a:solidFill>
                          <a:schemeClr val="tx1"/>
                        </a:solidFill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8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pSp>
        <p:nvGrpSpPr>
          <p:cNvPr id="159" name="Google Shape;159;p1"/>
          <p:cNvGrpSpPr/>
          <p:nvPr/>
        </p:nvGrpSpPr>
        <p:grpSpPr>
          <a:xfrm>
            <a:off x="2406298" y="1294475"/>
            <a:ext cx="306013" cy="306013"/>
            <a:chOff x="0" y="0"/>
            <a:chExt cx="206" cy="206"/>
          </a:xfrm>
        </p:grpSpPr>
        <p:sp>
          <p:nvSpPr>
            <p:cNvPr id="160" name="Google Shape;160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" name="Google Shape;162;p1"/>
          <p:cNvGrpSpPr/>
          <p:nvPr/>
        </p:nvGrpSpPr>
        <p:grpSpPr>
          <a:xfrm>
            <a:off x="2406298" y="2544452"/>
            <a:ext cx="306013" cy="306013"/>
            <a:chOff x="0" y="0"/>
            <a:chExt cx="206" cy="206"/>
          </a:xfrm>
        </p:grpSpPr>
        <p:sp>
          <p:nvSpPr>
            <p:cNvPr id="163" name="Google Shape;163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" name="Google Shape;177;p1"/>
          <p:cNvGrpSpPr/>
          <p:nvPr/>
        </p:nvGrpSpPr>
        <p:grpSpPr>
          <a:xfrm>
            <a:off x="2406298" y="3794429"/>
            <a:ext cx="306013" cy="306013"/>
            <a:chOff x="0" y="0"/>
            <a:chExt cx="206" cy="206"/>
          </a:xfrm>
        </p:grpSpPr>
        <p:sp>
          <p:nvSpPr>
            <p:cNvPr id="178" name="Google Shape;178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" name="Google Shape;186;p1"/>
          <p:cNvGrpSpPr/>
          <p:nvPr/>
        </p:nvGrpSpPr>
        <p:grpSpPr>
          <a:xfrm>
            <a:off x="2406298" y="5044406"/>
            <a:ext cx="306013" cy="306013"/>
            <a:chOff x="0" y="0"/>
            <a:chExt cx="206" cy="206"/>
          </a:xfrm>
        </p:grpSpPr>
        <p:sp>
          <p:nvSpPr>
            <p:cNvPr id="187" name="Google Shape;187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" name="Google Shape;195;p1"/>
          <p:cNvGrpSpPr/>
          <p:nvPr/>
        </p:nvGrpSpPr>
        <p:grpSpPr>
          <a:xfrm>
            <a:off x="4176732" y="1294475"/>
            <a:ext cx="306013" cy="306013"/>
            <a:chOff x="0" y="0"/>
            <a:chExt cx="206" cy="206"/>
          </a:xfrm>
        </p:grpSpPr>
        <p:sp>
          <p:nvSpPr>
            <p:cNvPr id="196" name="Google Shape;196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8" name="Google Shape;198;p1"/>
          <p:cNvGrpSpPr/>
          <p:nvPr/>
        </p:nvGrpSpPr>
        <p:grpSpPr>
          <a:xfrm>
            <a:off x="4176732" y="2544452"/>
            <a:ext cx="306013" cy="306013"/>
            <a:chOff x="0" y="0"/>
            <a:chExt cx="206" cy="206"/>
          </a:xfrm>
        </p:grpSpPr>
        <p:sp>
          <p:nvSpPr>
            <p:cNvPr id="199" name="Google Shape;199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3" name="Google Shape;213;p1"/>
          <p:cNvGrpSpPr/>
          <p:nvPr/>
        </p:nvGrpSpPr>
        <p:grpSpPr>
          <a:xfrm>
            <a:off x="4176732" y="3794429"/>
            <a:ext cx="306013" cy="306013"/>
            <a:chOff x="0" y="0"/>
            <a:chExt cx="206" cy="206"/>
          </a:xfrm>
        </p:grpSpPr>
        <p:sp>
          <p:nvSpPr>
            <p:cNvPr id="214" name="Google Shape;214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2" name="Google Shape;222;p1"/>
          <p:cNvGrpSpPr/>
          <p:nvPr/>
        </p:nvGrpSpPr>
        <p:grpSpPr>
          <a:xfrm>
            <a:off x="4176732" y="5044406"/>
            <a:ext cx="306013" cy="306013"/>
            <a:chOff x="0" y="0"/>
            <a:chExt cx="206" cy="206"/>
          </a:xfrm>
        </p:grpSpPr>
        <p:sp>
          <p:nvSpPr>
            <p:cNvPr id="223" name="Google Shape;223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" name="Google Shape;231;p1"/>
          <p:cNvGrpSpPr/>
          <p:nvPr/>
        </p:nvGrpSpPr>
        <p:grpSpPr>
          <a:xfrm>
            <a:off x="5947166" y="1294475"/>
            <a:ext cx="306013" cy="306013"/>
            <a:chOff x="0" y="0"/>
            <a:chExt cx="206" cy="206"/>
          </a:xfrm>
        </p:grpSpPr>
        <p:sp>
          <p:nvSpPr>
            <p:cNvPr id="232" name="Google Shape;232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4" name="Google Shape;234;p1"/>
          <p:cNvGrpSpPr/>
          <p:nvPr/>
        </p:nvGrpSpPr>
        <p:grpSpPr>
          <a:xfrm>
            <a:off x="5947166" y="2544452"/>
            <a:ext cx="306013" cy="306013"/>
            <a:chOff x="0" y="0"/>
            <a:chExt cx="206" cy="206"/>
          </a:xfrm>
        </p:grpSpPr>
        <p:sp>
          <p:nvSpPr>
            <p:cNvPr id="235" name="Google Shape;235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" name="Google Shape;249;p1"/>
          <p:cNvGrpSpPr/>
          <p:nvPr/>
        </p:nvGrpSpPr>
        <p:grpSpPr>
          <a:xfrm>
            <a:off x="5947166" y="3794429"/>
            <a:ext cx="306013" cy="306013"/>
            <a:chOff x="0" y="0"/>
            <a:chExt cx="206" cy="206"/>
          </a:xfrm>
        </p:grpSpPr>
        <p:sp>
          <p:nvSpPr>
            <p:cNvPr id="250" name="Google Shape;250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8" name="Google Shape;258;p1"/>
          <p:cNvGrpSpPr/>
          <p:nvPr/>
        </p:nvGrpSpPr>
        <p:grpSpPr>
          <a:xfrm>
            <a:off x="5947166" y="5044406"/>
            <a:ext cx="306013" cy="306013"/>
            <a:chOff x="0" y="0"/>
            <a:chExt cx="206" cy="206"/>
          </a:xfrm>
        </p:grpSpPr>
        <p:sp>
          <p:nvSpPr>
            <p:cNvPr id="259" name="Google Shape;259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7" name="Google Shape;267;p1"/>
          <p:cNvGrpSpPr/>
          <p:nvPr/>
        </p:nvGrpSpPr>
        <p:grpSpPr>
          <a:xfrm>
            <a:off x="7707873" y="1294475"/>
            <a:ext cx="306013" cy="306013"/>
            <a:chOff x="0" y="0"/>
            <a:chExt cx="206" cy="206"/>
          </a:xfrm>
        </p:grpSpPr>
        <p:sp>
          <p:nvSpPr>
            <p:cNvPr id="268" name="Google Shape;268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0" name="Google Shape;270;p1"/>
          <p:cNvGrpSpPr/>
          <p:nvPr/>
        </p:nvGrpSpPr>
        <p:grpSpPr>
          <a:xfrm>
            <a:off x="7707873" y="2544452"/>
            <a:ext cx="306013" cy="306013"/>
            <a:chOff x="0" y="0"/>
            <a:chExt cx="206" cy="206"/>
          </a:xfrm>
        </p:grpSpPr>
        <p:sp>
          <p:nvSpPr>
            <p:cNvPr id="271" name="Google Shape;271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5" name="Google Shape;285;p1"/>
          <p:cNvGrpSpPr/>
          <p:nvPr/>
        </p:nvGrpSpPr>
        <p:grpSpPr>
          <a:xfrm>
            <a:off x="7707873" y="3794429"/>
            <a:ext cx="306013" cy="306013"/>
            <a:chOff x="0" y="0"/>
            <a:chExt cx="206" cy="206"/>
          </a:xfrm>
        </p:grpSpPr>
        <p:sp>
          <p:nvSpPr>
            <p:cNvPr id="286" name="Google Shape;286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4" name="Google Shape;294;p1"/>
          <p:cNvGrpSpPr/>
          <p:nvPr/>
        </p:nvGrpSpPr>
        <p:grpSpPr>
          <a:xfrm>
            <a:off x="7707873" y="5044406"/>
            <a:ext cx="306013" cy="306013"/>
            <a:chOff x="0" y="0"/>
            <a:chExt cx="206" cy="206"/>
          </a:xfrm>
        </p:grpSpPr>
        <p:sp>
          <p:nvSpPr>
            <p:cNvPr id="295" name="Google Shape;295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Google Shape;303;p1"/>
          <p:cNvGrpSpPr/>
          <p:nvPr/>
        </p:nvGrpSpPr>
        <p:grpSpPr>
          <a:xfrm>
            <a:off x="9478307" y="1294475"/>
            <a:ext cx="306013" cy="306013"/>
            <a:chOff x="0" y="0"/>
            <a:chExt cx="206" cy="206"/>
          </a:xfrm>
        </p:grpSpPr>
        <p:sp>
          <p:nvSpPr>
            <p:cNvPr id="304" name="Google Shape;304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6" name="Google Shape;306;p1"/>
          <p:cNvGrpSpPr/>
          <p:nvPr/>
        </p:nvGrpSpPr>
        <p:grpSpPr>
          <a:xfrm>
            <a:off x="9478307" y="2544452"/>
            <a:ext cx="306013" cy="306013"/>
            <a:chOff x="0" y="0"/>
            <a:chExt cx="206" cy="206"/>
          </a:xfrm>
        </p:grpSpPr>
        <p:sp>
          <p:nvSpPr>
            <p:cNvPr id="307" name="Google Shape;307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1" name="Google Shape;321;p1"/>
          <p:cNvGrpSpPr/>
          <p:nvPr/>
        </p:nvGrpSpPr>
        <p:grpSpPr>
          <a:xfrm>
            <a:off x="9478307" y="3794429"/>
            <a:ext cx="306013" cy="306013"/>
            <a:chOff x="0" y="0"/>
            <a:chExt cx="206" cy="206"/>
          </a:xfrm>
        </p:grpSpPr>
        <p:sp>
          <p:nvSpPr>
            <p:cNvPr id="322" name="Google Shape;322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0" name="Google Shape;330;p1"/>
          <p:cNvGrpSpPr/>
          <p:nvPr/>
        </p:nvGrpSpPr>
        <p:grpSpPr>
          <a:xfrm>
            <a:off x="9478307" y="5044406"/>
            <a:ext cx="306013" cy="306013"/>
            <a:chOff x="0" y="0"/>
            <a:chExt cx="206" cy="206"/>
          </a:xfrm>
        </p:grpSpPr>
        <p:sp>
          <p:nvSpPr>
            <p:cNvPr id="331" name="Google Shape;331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" name="Google Shape;136;p7">
            <a:extLst>
              <a:ext uri="{FF2B5EF4-FFF2-40B4-BE49-F238E27FC236}">
                <a16:creationId xmlns:a16="http://schemas.microsoft.com/office/drawing/2014/main" id="{12FED550-49D6-CFF6-6D6B-D501C1E3CC33}"/>
              </a:ext>
            </a:extLst>
          </p:cNvPr>
          <p:cNvSpPr/>
          <p:nvPr/>
        </p:nvSpPr>
        <p:spPr>
          <a:xfrm>
            <a:off x="25719" y="188488"/>
            <a:ext cx="4945425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lang="de-DE" sz="1200" b="0" i="0" u="none" strike="noStrike" cap="none" dirty="0">
                <a:solidFill>
                  <a:srgbClr val="000000"/>
                </a:solidFill>
                <a:latin typeface="Segoe Print" panose="02000600000000000000" pitchFamily="2" charset="0"/>
                <a:sym typeface="Arial"/>
              </a:rPr>
              <a:t>Tank </a:t>
            </a:r>
            <a:r>
              <a:rPr lang="de-DE" sz="1200" b="0" i="0" u="none" strike="noStrike" cap="none" dirty="0" err="1">
                <a:solidFill>
                  <a:srgbClr val="000000"/>
                </a:solidFill>
                <a:latin typeface="Segoe Print" panose="02000600000000000000" pitchFamily="2" charset="0"/>
                <a:sym typeface="Arial"/>
              </a:rPr>
              <a:t>assembly</a:t>
            </a:r>
            <a:r>
              <a:rPr lang="de-DE" sz="1200" b="0" i="0" u="none" strike="noStrike" cap="none" dirty="0">
                <a:solidFill>
                  <a:srgbClr val="000000"/>
                </a:solidFill>
                <a:latin typeface="Segoe Print" panose="02000600000000000000" pitchFamily="2" charset="0"/>
                <a:sym typeface="Arial"/>
              </a:rPr>
              <a:t> </a:t>
            </a:r>
            <a:endParaRPr sz="1200" b="0" i="0" u="none" strike="noStrike" cap="none" dirty="0">
              <a:solidFill>
                <a:srgbClr val="000000"/>
              </a:solidFill>
              <a:latin typeface="Segoe Print" panose="02000600000000000000" pitchFamily="2" charset="0"/>
              <a:sym typeface="Arial"/>
            </a:endParaRPr>
          </a:p>
        </p:txBody>
      </p:sp>
      <p:sp>
        <p:nvSpPr>
          <p:cNvPr id="7" name="Google Shape;137;p7">
            <a:extLst>
              <a:ext uri="{FF2B5EF4-FFF2-40B4-BE49-F238E27FC236}">
                <a16:creationId xmlns:a16="http://schemas.microsoft.com/office/drawing/2014/main" id="{982C1A9A-4073-5D23-E3A4-21CFFF0D061F}"/>
              </a:ext>
            </a:extLst>
          </p:cNvPr>
          <p:cNvSpPr/>
          <p:nvPr/>
        </p:nvSpPr>
        <p:spPr>
          <a:xfrm>
            <a:off x="7083" y="14353"/>
            <a:ext cx="4978686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PROCESS /AREA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36;p7">
            <a:extLst>
              <a:ext uri="{FF2B5EF4-FFF2-40B4-BE49-F238E27FC236}">
                <a16:creationId xmlns:a16="http://schemas.microsoft.com/office/drawing/2014/main" id="{11FA6A89-DA96-C692-3B33-362D8371CB67}"/>
              </a:ext>
            </a:extLst>
          </p:cNvPr>
          <p:cNvSpPr/>
          <p:nvPr/>
        </p:nvSpPr>
        <p:spPr>
          <a:xfrm>
            <a:off x="4997936" y="184855"/>
            <a:ext cx="960438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lang="de-DE" sz="1200" b="0" i="0" u="none" strike="noStrike" cap="none" dirty="0">
                <a:solidFill>
                  <a:srgbClr val="000000"/>
                </a:solidFill>
                <a:latin typeface="Segoe Print" panose="02000600000000000000" pitchFamily="2" charset="0"/>
                <a:sym typeface="Arial"/>
              </a:rPr>
              <a:t>02.05.XX</a:t>
            </a:r>
            <a:endParaRPr sz="1200" b="0" i="0" u="none" strike="noStrike" cap="none" dirty="0">
              <a:solidFill>
                <a:srgbClr val="000000"/>
              </a:solidFill>
              <a:latin typeface="Segoe Print" panose="02000600000000000000" pitchFamily="2" charset="0"/>
              <a:sym typeface="Arial"/>
            </a:endParaRPr>
          </a:p>
        </p:txBody>
      </p:sp>
      <p:sp>
        <p:nvSpPr>
          <p:cNvPr id="9" name="Google Shape;137;p7">
            <a:extLst>
              <a:ext uri="{FF2B5EF4-FFF2-40B4-BE49-F238E27FC236}">
                <a16:creationId xmlns:a16="http://schemas.microsoft.com/office/drawing/2014/main" id="{37BEB463-2F32-97AC-DEA9-0FDEB6252D0D}"/>
              </a:ext>
            </a:extLst>
          </p:cNvPr>
          <p:cNvSpPr/>
          <p:nvPr/>
        </p:nvSpPr>
        <p:spPr>
          <a:xfrm>
            <a:off x="4997936" y="10593"/>
            <a:ext cx="960438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Date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35124CF-A3FA-D9E1-E6A1-AE74F8371B28}"/>
              </a:ext>
            </a:extLst>
          </p:cNvPr>
          <p:cNvSpPr/>
          <p:nvPr/>
        </p:nvSpPr>
        <p:spPr>
          <a:xfrm>
            <a:off x="10489592" y="1396162"/>
            <a:ext cx="3166983" cy="201537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Beispiel SB /EV </a:t>
            </a:r>
            <a:r>
              <a:rPr lang="de-DE" dirty="0">
                <a:sym typeface="Wingdings" pitchFamily="2" charset="2"/>
              </a:rPr>
              <a:t>!</a:t>
            </a:r>
            <a:endParaRPr lang="de-DE" dirty="0"/>
          </a:p>
        </p:txBody>
      </p:sp>
      <p:sp>
        <p:nvSpPr>
          <p:cNvPr id="3" name="Google Shape;108;p1">
            <a:extLst>
              <a:ext uri="{FF2B5EF4-FFF2-40B4-BE49-F238E27FC236}">
                <a16:creationId xmlns:a16="http://schemas.microsoft.com/office/drawing/2014/main" id="{955E5404-D4EE-BF4E-4B12-075D6CBCAF56}"/>
              </a:ext>
            </a:extLst>
          </p:cNvPr>
          <p:cNvSpPr/>
          <p:nvPr/>
        </p:nvSpPr>
        <p:spPr>
          <a:xfrm>
            <a:off x="3841750" y="60450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09;p1">
            <a:extLst>
              <a:ext uri="{FF2B5EF4-FFF2-40B4-BE49-F238E27FC236}">
                <a16:creationId xmlns:a16="http://schemas.microsoft.com/office/drawing/2014/main" id="{917F2AFE-CAA2-A813-E56F-232810DF9027}"/>
              </a:ext>
            </a:extLst>
          </p:cNvPr>
          <p:cNvSpPr/>
          <p:nvPr/>
        </p:nvSpPr>
        <p:spPr>
          <a:xfrm>
            <a:off x="3848100" y="60481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10;p1">
            <a:extLst>
              <a:ext uri="{FF2B5EF4-FFF2-40B4-BE49-F238E27FC236}">
                <a16:creationId xmlns:a16="http://schemas.microsoft.com/office/drawing/2014/main" id="{D59D1EB1-C788-C791-5CE4-EA6E358C95E0}"/>
              </a:ext>
            </a:extLst>
          </p:cNvPr>
          <p:cNvSpPr/>
          <p:nvPr/>
        </p:nvSpPr>
        <p:spPr>
          <a:xfrm>
            <a:off x="6027738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1;p1">
            <a:extLst>
              <a:ext uri="{FF2B5EF4-FFF2-40B4-BE49-F238E27FC236}">
                <a16:creationId xmlns:a16="http://schemas.microsoft.com/office/drawing/2014/main" id="{31FC9E31-2055-8271-EEE1-336DB632DA8F}"/>
              </a:ext>
            </a:extLst>
          </p:cNvPr>
          <p:cNvSpPr/>
          <p:nvPr/>
        </p:nvSpPr>
        <p:spPr>
          <a:xfrm>
            <a:off x="6032500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2;p1">
            <a:extLst>
              <a:ext uri="{FF2B5EF4-FFF2-40B4-BE49-F238E27FC236}">
                <a16:creationId xmlns:a16="http://schemas.microsoft.com/office/drawing/2014/main" id="{E85F1C40-4F1F-26D0-94B9-1D1DE2F15728}"/>
              </a:ext>
            </a:extLst>
          </p:cNvPr>
          <p:cNvSpPr/>
          <p:nvPr/>
        </p:nvSpPr>
        <p:spPr>
          <a:xfrm>
            <a:off x="8213725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13;p1">
            <a:extLst>
              <a:ext uri="{FF2B5EF4-FFF2-40B4-BE49-F238E27FC236}">
                <a16:creationId xmlns:a16="http://schemas.microsoft.com/office/drawing/2014/main" id="{7EC3EFE9-0F75-9E50-4713-20ECCD25DB5C}"/>
              </a:ext>
            </a:extLst>
          </p:cNvPr>
          <p:cNvSpPr/>
          <p:nvPr/>
        </p:nvSpPr>
        <p:spPr>
          <a:xfrm>
            <a:off x="8218488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14;p1">
            <a:extLst>
              <a:ext uri="{FF2B5EF4-FFF2-40B4-BE49-F238E27FC236}">
                <a16:creationId xmlns:a16="http://schemas.microsoft.com/office/drawing/2014/main" id="{7ABA63C6-737A-D585-5663-E1F55042795C}"/>
              </a:ext>
            </a:extLst>
          </p:cNvPr>
          <p:cNvSpPr/>
          <p:nvPr/>
        </p:nvSpPr>
        <p:spPr>
          <a:xfrm>
            <a:off x="10399713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15;p1">
            <a:extLst>
              <a:ext uri="{FF2B5EF4-FFF2-40B4-BE49-F238E27FC236}">
                <a16:creationId xmlns:a16="http://schemas.microsoft.com/office/drawing/2014/main" id="{CD026E4F-E6E4-4258-0866-3599561F22A8}"/>
              </a:ext>
            </a:extLst>
          </p:cNvPr>
          <p:cNvSpPr/>
          <p:nvPr/>
        </p:nvSpPr>
        <p:spPr>
          <a:xfrm>
            <a:off x="10404475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18;p1">
            <a:extLst>
              <a:ext uri="{FF2B5EF4-FFF2-40B4-BE49-F238E27FC236}">
                <a16:creationId xmlns:a16="http://schemas.microsoft.com/office/drawing/2014/main" id="{71C16B67-7110-F080-2F57-9F9E4952AA37}"/>
              </a:ext>
            </a:extLst>
          </p:cNvPr>
          <p:cNvSpPr/>
          <p:nvPr/>
        </p:nvSpPr>
        <p:spPr>
          <a:xfrm>
            <a:off x="3841750" y="65387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19;p1">
            <a:extLst>
              <a:ext uri="{FF2B5EF4-FFF2-40B4-BE49-F238E27FC236}">
                <a16:creationId xmlns:a16="http://schemas.microsoft.com/office/drawing/2014/main" id="{5AE3DED4-1C66-BD21-EE03-95842D704F60}"/>
              </a:ext>
            </a:extLst>
          </p:cNvPr>
          <p:cNvSpPr/>
          <p:nvPr/>
        </p:nvSpPr>
        <p:spPr>
          <a:xfrm>
            <a:off x="3848100" y="65419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20;p1">
            <a:extLst>
              <a:ext uri="{FF2B5EF4-FFF2-40B4-BE49-F238E27FC236}">
                <a16:creationId xmlns:a16="http://schemas.microsoft.com/office/drawing/2014/main" id="{6195EA25-6CA6-72FB-ECB0-E749D13AF1C9}"/>
              </a:ext>
            </a:extLst>
          </p:cNvPr>
          <p:cNvSpPr/>
          <p:nvPr/>
        </p:nvSpPr>
        <p:spPr>
          <a:xfrm>
            <a:off x="6027738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21;p1">
            <a:extLst>
              <a:ext uri="{FF2B5EF4-FFF2-40B4-BE49-F238E27FC236}">
                <a16:creationId xmlns:a16="http://schemas.microsoft.com/office/drawing/2014/main" id="{41300F1C-1FFE-303A-DF0C-37BA6302A111}"/>
              </a:ext>
            </a:extLst>
          </p:cNvPr>
          <p:cNvSpPr/>
          <p:nvPr/>
        </p:nvSpPr>
        <p:spPr>
          <a:xfrm>
            <a:off x="6032500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22;p1">
            <a:extLst>
              <a:ext uri="{FF2B5EF4-FFF2-40B4-BE49-F238E27FC236}">
                <a16:creationId xmlns:a16="http://schemas.microsoft.com/office/drawing/2014/main" id="{4CA7A1EA-83D1-29E8-AA39-540BCF00FED9}"/>
              </a:ext>
            </a:extLst>
          </p:cNvPr>
          <p:cNvSpPr/>
          <p:nvPr/>
        </p:nvSpPr>
        <p:spPr>
          <a:xfrm>
            <a:off x="8213725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123;p1">
            <a:extLst>
              <a:ext uri="{FF2B5EF4-FFF2-40B4-BE49-F238E27FC236}">
                <a16:creationId xmlns:a16="http://schemas.microsoft.com/office/drawing/2014/main" id="{7AACB8A5-C21C-F999-75EF-E304DA00663E}"/>
              </a:ext>
            </a:extLst>
          </p:cNvPr>
          <p:cNvSpPr/>
          <p:nvPr/>
        </p:nvSpPr>
        <p:spPr>
          <a:xfrm>
            <a:off x="8218488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124;p1">
            <a:extLst>
              <a:ext uri="{FF2B5EF4-FFF2-40B4-BE49-F238E27FC236}">
                <a16:creationId xmlns:a16="http://schemas.microsoft.com/office/drawing/2014/main" id="{1A6F716A-5AAE-0292-DC35-BE00836113DA}"/>
              </a:ext>
            </a:extLst>
          </p:cNvPr>
          <p:cNvSpPr/>
          <p:nvPr/>
        </p:nvSpPr>
        <p:spPr>
          <a:xfrm>
            <a:off x="10399713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125;p1">
            <a:extLst>
              <a:ext uri="{FF2B5EF4-FFF2-40B4-BE49-F238E27FC236}">
                <a16:creationId xmlns:a16="http://schemas.microsoft.com/office/drawing/2014/main" id="{2B71C59F-29EF-9B57-2545-6F4682464BCF}"/>
              </a:ext>
            </a:extLst>
          </p:cNvPr>
          <p:cNvSpPr/>
          <p:nvPr/>
        </p:nvSpPr>
        <p:spPr>
          <a:xfrm>
            <a:off x="10404475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128;p1">
            <a:extLst>
              <a:ext uri="{FF2B5EF4-FFF2-40B4-BE49-F238E27FC236}">
                <a16:creationId xmlns:a16="http://schemas.microsoft.com/office/drawing/2014/main" id="{8EA1B737-8783-B347-FD60-79691B573FEB}"/>
              </a:ext>
            </a:extLst>
          </p:cNvPr>
          <p:cNvSpPr/>
          <p:nvPr/>
        </p:nvSpPr>
        <p:spPr>
          <a:xfrm>
            <a:off x="3832225" y="70451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129;p1">
            <a:extLst>
              <a:ext uri="{FF2B5EF4-FFF2-40B4-BE49-F238E27FC236}">
                <a16:creationId xmlns:a16="http://schemas.microsoft.com/office/drawing/2014/main" id="{A540E247-948A-14CA-1859-68536D6CFC65}"/>
              </a:ext>
            </a:extLst>
          </p:cNvPr>
          <p:cNvSpPr/>
          <p:nvPr/>
        </p:nvSpPr>
        <p:spPr>
          <a:xfrm>
            <a:off x="3836988" y="70483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130;p1">
            <a:extLst>
              <a:ext uri="{FF2B5EF4-FFF2-40B4-BE49-F238E27FC236}">
                <a16:creationId xmlns:a16="http://schemas.microsoft.com/office/drawing/2014/main" id="{56C89D0B-DB81-728D-140B-0E15DD9AF36A}"/>
              </a:ext>
            </a:extLst>
          </p:cNvPr>
          <p:cNvSpPr/>
          <p:nvPr/>
        </p:nvSpPr>
        <p:spPr>
          <a:xfrm>
            <a:off x="6018213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131;p1">
            <a:extLst>
              <a:ext uri="{FF2B5EF4-FFF2-40B4-BE49-F238E27FC236}">
                <a16:creationId xmlns:a16="http://schemas.microsoft.com/office/drawing/2014/main" id="{484403BD-3427-A3E1-94D6-C1DF8CEE281E}"/>
              </a:ext>
            </a:extLst>
          </p:cNvPr>
          <p:cNvSpPr/>
          <p:nvPr/>
        </p:nvSpPr>
        <p:spPr>
          <a:xfrm>
            <a:off x="6022975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132;p1">
            <a:extLst>
              <a:ext uri="{FF2B5EF4-FFF2-40B4-BE49-F238E27FC236}">
                <a16:creationId xmlns:a16="http://schemas.microsoft.com/office/drawing/2014/main" id="{A8D92007-00A7-8312-FFE9-EB83DF8D7D63}"/>
              </a:ext>
            </a:extLst>
          </p:cNvPr>
          <p:cNvSpPr/>
          <p:nvPr/>
        </p:nvSpPr>
        <p:spPr>
          <a:xfrm>
            <a:off x="8202613" y="7032440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133;p1">
            <a:extLst>
              <a:ext uri="{FF2B5EF4-FFF2-40B4-BE49-F238E27FC236}">
                <a16:creationId xmlns:a16="http://schemas.microsoft.com/office/drawing/2014/main" id="{AFBA1605-F4A7-42A2-4533-A6EECE533252}"/>
              </a:ext>
            </a:extLst>
          </p:cNvPr>
          <p:cNvSpPr/>
          <p:nvPr/>
        </p:nvSpPr>
        <p:spPr>
          <a:xfrm>
            <a:off x="8208963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134;p1">
            <a:extLst>
              <a:ext uri="{FF2B5EF4-FFF2-40B4-BE49-F238E27FC236}">
                <a16:creationId xmlns:a16="http://schemas.microsoft.com/office/drawing/2014/main" id="{CC06C772-57F3-AE5E-F00E-946706E3B0B8}"/>
              </a:ext>
            </a:extLst>
          </p:cNvPr>
          <p:cNvSpPr/>
          <p:nvPr/>
        </p:nvSpPr>
        <p:spPr>
          <a:xfrm>
            <a:off x="10388600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135;p1">
            <a:extLst>
              <a:ext uri="{FF2B5EF4-FFF2-40B4-BE49-F238E27FC236}">
                <a16:creationId xmlns:a16="http://schemas.microsoft.com/office/drawing/2014/main" id="{73729711-3EEB-C800-C69A-36E5526D3DEA}"/>
              </a:ext>
            </a:extLst>
          </p:cNvPr>
          <p:cNvSpPr/>
          <p:nvPr/>
        </p:nvSpPr>
        <p:spPr>
          <a:xfrm>
            <a:off x="10394950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118;p1">
            <a:extLst>
              <a:ext uri="{FF2B5EF4-FFF2-40B4-BE49-F238E27FC236}">
                <a16:creationId xmlns:a16="http://schemas.microsoft.com/office/drawing/2014/main" id="{7E6E718D-224B-84D4-4D42-29076A0A6224}"/>
              </a:ext>
            </a:extLst>
          </p:cNvPr>
          <p:cNvSpPr/>
          <p:nvPr/>
        </p:nvSpPr>
        <p:spPr>
          <a:xfrm>
            <a:off x="3841750" y="64597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119;p1">
            <a:extLst>
              <a:ext uri="{FF2B5EF4-FFF2-40B4-BE49-F238E27FC236}">
                <a16:creationId xmlns:a16="http://schemas.microsoft.com/office/drawing/2014/main" id="{A9105559-76FD-D092-C871-755B7F4C8A35}"/>
              </a:ext>
            </a:extLst>
          </p:cNvPr>
          <p:cNvSpPr/>
          <p:nvPr/>
        </p:nvSpPr>
        <p:spPr>
          <a:xfrm>
            <a:off x="3848100" y="64628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120;p1">
            <a:extLst>
              <a:ext uri="{FF2B5EF4-FFF2-40B4-BE49-F238E27FC236}">
                <a16:creationId xmlns:a16="http://schemas.microsoft.com/office/drawing/2014/main" id="{DECEB0DD-A72D-28D7-FDB6-5E6C0332D5DF}"/>
              </a:ext>
            </a:extLst>
          </p:cNvPr>
          <p:cNvSpPr/>
          <p:nvPr/>
        </p:nvSpPr>
        <p:spPr>
          <a:xfrm>
            <a:off x="6027738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21;p1">
            <a:extLst>
              <a:ext uri="{FF2B5EF4-FFF2-40B4-BE49-F238E27FC236}">
                <a16:creationId xmlns:a16="http://schemas.microsoft.com/office/drawing/2014/main" id="{80FE0CA7-A3A2-187F-8872-633F2F5FBF52}"/>
              </a:ext>
            </a:extLst>
          </p:cNvPr>
          <p:cNvSpPr/>
          <p:nvPr/>
        </p:nvSpPr>
        <p:spPr>
          <a:xfrm>
            <a:off x="6032500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22;p1">
            <a:extLst>
              <a:ext uri="{FF2B5EF4-FFF2-40B4-BE49-F238E27FC236}">
                <a16:creationId xmlns:a16="http://schemas.microsoft.com/office/drawing/2014/main" id="{04729952-FD46-E8B2-3035-848A63745FA3}"/>
              </a:ext>
            </a:extLst>
          </p:cNvPr>
          <p:cNvSpPr/>
          <p:nvPr/>
        </p:nvSpPr>
        <p:spPr>
          <a:xfrm>
            <a:off x="8213725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23;p1">
            <a:extLst>
              <a:ext uri="{FF2B5EF4-FFF2-40B4-BE49-F238E27FC236}">
                <a16:creationId xmlns:a16="http://schemas.microsoft.com/office/drawing/2014/main" id="{20229320-711B-20A8-1F1E-9E2FD700684E}"/>
              </a:ext>
            </a:extLst>
          </p:cNvPr>
          <p:cNvSpPr/>
          <p:nvPr/>
        </p:nvSpPr>
        <p:spPr>
          <a:xfrm>
            <a:off x="8218488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24;p1">
            <a:extLst>
              <a:ext uri="{FF2B5EF4-FFF2-40B4-BE49-F238E27FC236}">
                <a16:creationId xmlns:a16="http://schemas.microsoft.com/office/drawing/2014/main" id="{679202E7-3B90-7983-848B-0B5935C9D33D}"/>
              </a:ext>
            </a:extLst>
          </p:cNvPr>
          <p:cNvSpPr/>
          <p:nvPr/>
        </p:nvSpPr>
        <p:spPr>
          <a:xfrm>
            <a:off x="10399713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25;p1">
            <a:extLst>
              <a:ext uri="{FF2B5EF4-FFF2-40B4-BE49-F238E27FC236}">
                <a16:creationId xmlns:a16="http://schemas.microsoft.com/office/drawing/2014/main" id="{42F9B5D6-B078-81B4-AAA5-D0FE5D63AF34}"/>
              </a:ext>
            </a:extLst>
          </p:cNvPr>
          <p:cNvSpPr/>
          <p:nvPr/>
        </p:nvSpPr>
        <p:spPr>
          <a:xfrm>
            <a:off x="10404475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28;p1">
            <a:extLst>
              <a:ext uri="{FF2B5EF4-FFF2-40B4-BE49-F238E27FC236}">
                <a16:creationId xmlns:a16="http://schemas.microsoft.com/office/drawing/2014/main" id="{FE235062-FCFD-CE13-B874-30AF62B1AB85}"/>
              </a:ext>
            </a:extLst>
          </p:cNvPr>
          <p:cNvSpPr/>
          <p:nvPr/>
        </p:nvSpPr>
        <p:spPr>
          <a:xfrm>
            <a:off x="3662890" y="69661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29;p1">
            <a:extLst>
              <a:ext uri="{FF2B5EF4-FFF2-40B4-BE49-F238E27FC236}">
                <a16:creationId xmlns:a16="http://schemas.microsoft.com/office/drawing/2014/main" id="{992E7822-C24A-290E-3DE5-F5C0FE7CBC8C}"/>
              </a:ext>
            </a:extLst>
          </p:cNvPr>
          <p:cNvSpPr/>
          <p:nvPr/>
        </p:nvSpPr>
        <p:spPr>
          <a:xfrm>
            <a:off x="3667653" y="69692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30;p1">
            <a:extLst>
              <a:ext uri="{FF2B5EF4-FFF2-40B4-BE49-F238E27FC236}">
                <a16:creationId xmlns:a16="http://schemas.microsoft.com/office/drawing/2014/main" id="{B2FB60B1-B5A3-182B-6FBA-F4F43E7AE5D5}"/>
              </a:ext>
            </a:extLst>
          </p:cNvPr>
          <p:cNvSpPr/>
          <p:nvPr/>
        </p:nvSpPr>
        <p:spPr>
          <a:xfrm>
            <a:off x="6018213" y="69534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31;p1">
            <a:extLst>
              <a:ext uri="{FF2B5EF4-FFF2-40B4-BE49-F238E27FC236}">
                <a16:creationId xmlns:a16="http://schemas.microsoft.com/office/drawing/2014/main" id="{848EA360-7F74-4997-AFD1-73C6E86E9199}"/>
              </a:ext>
            </a:extLst>
          </p:cNvPr>
          <p:cNvSpPr/>
          <p:nvPr/>
        </p:nvSpPr>
        <p:spPr>
          <a:xfrm>
            <a:off x="6022975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32;p1">
            <a:extLst>
              <a:ext uri="{FF2B5EF4-FFF2-40B4-BE49-F238E27FC236}">
                <a16:creationId xmlns:a16="http://schemas.microsoft.com/office/drawing/2014/main" id="{0663BCFA-C803-8940-12BE-2A86095ED141}"/>
              </a:ext>
            </a:extLst>
          </p:cNvPr>
          <p:cNvSpPr/>
          <p:nvPr/>
        </p:nvSpPr>
        <p:spPr>
          <a:xfrm>
            <a:off x="8202613" y="6953417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33;p1">
            <a:extLst>
              <a:ext uri="{FF2B5EF4-FFF2-40B4-BE49-F238E27FC236}">
                <a16:creationId xmlns:a16="http://schemas.microsoft.com/office/drawing/2014/main" id="{F5CCB9B8-3728-8EEE-EABF-4D633A004703}"/>
              </a:ext>
            </a:extLst>
          </p:cNvPr>
          <p:cNvSpPr/>
          <p:nvPr/>
        </p:nvSpPr>
        <p:spPr>
          <a:xfrm>
            <a:off x="8208963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34;p1">
            <a:extLst>
              <a:ext uri="{FF2B5EF4-FFF2-40B4-BE49-F238E27FC236}">
                <a16:creationId xmlns:a16="http://schemas.microsoft.com/office/drawing/2014/main" id="{77210C68-86DC-E22A-947E-6A4DFBE31719}"/>
              </a:ext>
            </a:extLst>
          </p:cNvPr>
          <p:cNvSpPr/>
          <p:nvPr/>
        </p:nvSpPr>
        <p:spPr>
          <a:xfrm>
            <a:off x="10388600" y="69534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35;p1">
            <a:extLst>
              <a:ext uri="{FF2B5EF4-FFF2-40B4-BE49-F238E27FC236}">
                <a16:creationId xmlns:a16="http://schemas.microsoft.com/office/drawing/2014/main" id="{3EC68585-12C6-EE63-CA2B-74CC12005395}"/>
              </a:ext>
            </a:extLst>
          </p:cNvPr>
          <p:cNvSpPr/>
          <p:nvPr/>
        </p:nvSpPr>
        <p:spPr>
          <a:xfrm>
            <a:off x="10394950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19;p1">
            <a:extLst>
              <a:ext uri="{FF2B5EF4-FFF2-40B4-BE49-F238E27FC236}">
                <a16:creationId xmlns:a16="http://schemas.microsoft.com/office/drawing/2014/main" id="{9CD290D0-F462-3ECF-2948-A637704B69EF}"/>
              </a:ext>
            </a:extLst>
          </p:cNvPr>
          <p:cNvSpPr/>
          <p:nvPr/>
        </p:nvSpPr>
        <p:spPr>
          <a:xfrm>
            <a:off x="3848100" y="65306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28;p1">
            <a:extLst>
              <a:ext uri="{FF2B5EF4-FFF2-40B4-BE49-F238E27FC236}">
                <a16:creationId xmlns:a16="http://schemas.microsoft.com/office/drawing/2014/main" id="{21DCDC96-6143-8E5D-BECF-DFA909197574}"/>
              </a:ext>
            </a:extLst>
          </p:cNvPr>
          <p:cNvSpPr/>
          <p:nvPr/>
        </p:nvSpPr>
        <p:spPr>
          <a:xfrm>
            <a:off x="3662890" y="70338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29;p1">
            <a:extLst>
              <a:ext uri="{FF2B5EF4-FFF2-40B4-BE49-F238E27FC236}">
                <a16:creationId xmlns:a16="http://schemas.microsoft.com/office/drawing/2014/main" id="{E7224359-D9AB-4C5E-E3C0-C82D3878C075}"/>
              </a:ext>
            </a:extLst>
          </p:cNvPr>
          <p:cNvSpPr/>
          <p:nvPr/>
        </p:nvSpPr>
        <p:spPr>
          <a:xfrm>
            <a:off x="3667653" y="70370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30;p1">
            <a:extLst>
              <a:ext uri="{FF2B5EF4-FFF2-40B4-BE49-F238E27FC236}">
                <a16:creationId xmlns:a16="http://schemas.microsoft.com/office/drawing/2014/main" id="{4722374E-F4A8-2594-E593-1900207D50A1}"/>
              </a:ext>
            </a:extLst>
          </p:cNvPr>
          <p:cNvSpPr/>
          <p:nvPr/>
        </p:nvSpPr>
        <p:spPr>
          <a:xfrm>
            <a:off x="6018213" y="70211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31;p1">
            <a:extLst>
              <a:ext uri="{FF2B5EF4-FFF2-40B4-BE49-F238E27FC236}">
                <a16:creationId xmlns:a16="http://schemas.microsoft.com/office/drawing/2014/main" id="{B117CD14-4D83-D929-6041-00881C981FDC}"/>
              </a:ext>
            </a:extLst>
          </p:cNvPr>
          <p:cNvSpPr/>
          <p:nvPr/>
        </p:nvSpPr>
        <p:spPr>
          <a:xfrm>
            <a:off x="6022975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32;p1">
            <a:extLst>
              <a:ext uri="{FF2B5EF4-FFF2-40B4-BE49-F238E27FC236}">
                <a16:creationId xmlns:a16="http://schemas.microsoft.com/office/drawing/2014/main" id="{0449E818-7B7F-45F4-9AC6-5ABCD9871AC2}"/>
              </a:ext>
            </a:extLst>
          </p:cNvPr>
          <p:cNvSpPr/>
          <p:nvPr/>
        </p:nvSpPr>
        <p:spPr>
          <a:xfrm>
            <a:off x="8202613" y="7021151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33;p1">
            <a:extLst>
              <a:ext uri="{FF2B5EF4-FFF2-40B4-BE49-F238E27FC236}">
                <a16:creationId xmlns:a16="http://schemas.microsoft.com/office/drawing/2014/main" id="{5D25FA20-6632-D6B2-4396-F37C68F4111F}"/>
              </a:ext>
            </a:extLst>
          </p:cNvPr>
          <p:cNvSpPr/>
          <p:nvPr/>
        </p:nvSpPr>
        <p:spPr>
          <a:xfrm>
            <a:off x="8208963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34;p1">
            <a:extLst>
              <a:ext uri="{FF2B5EF4-FFF2-40B4-BE49-F238E27FC236}">
                <a16:creationId xmlns:a16="http://schemas.microsoft.com/office/drawing/2014/main" id="{07DC33A9-66DC-84B8-DDF2-8926C7BF028B}"/>
              </a:ext>
            </a:extLst>
          </p:cNvPr>
          <p:cNvSpPr/>
          <p:nvPr/>
        </p:nvSpPr>
        <p:spPr>
          <a:xfrm>
            <a:off x="10388600" y="70211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35;p1">
            <a:extLst>
              <a:ext uri="{FF2B5EF4-FFF2-40B4-BE49-F238E27FC236}">
                <a16:creationId xmlns:a16="http://schemas.microsoft.com/office/drawing/2014/main" id="{26A9413A-5D5B-C146-C39F-609309D5D47C}"/>
              </a:ext>
            </a:extLst>
          </p:cNvPr>
          <p:cNvSpPr/>
          <p:nvPr/>
        </p:nvSpPr>
        <p:spPr>
          <a:xfrm>
            <a:off x="10394950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18;p1">
            <a:extLst>
              <a:ext uri="{FF2B5EF4-FFF2-40B4-BE49-F238E27FC236}">
                <a16:creationId xmlns:a16="http://schemas.microsoft.com/office/drawing/2014/main" id="{66692806-4DEC-2750-8968-801E3F07B577}"/>
              </a:ext>
            </a:extLst>
          </p:cNvPr>
          <p:cNvSpPr/>
          <p:nvPr/>
        </p:nvSpPr>
        <p:spPr>
          <a:xfrm>
            <a:off x="3570814" y="65274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19;p1">
            <a:extLst>
              <a:ext uri="{FF2B5EF4-FFF2-40B4-BE49-F238E27FC236}">
                <a16:creationId xmlns:a16="http://schemas.microsoft.com/office/drawing/2014/main" id="{C411009B-93EE-0A70-BC34-4DB5CBC957E6}"/>
              </a:ext>
            </a:extLst>
          </p:cNvPr>
          <p:cNvSpPr/>
          <p:nvPr/>
        </p:nvSpPr>
        <p:spPr>
          <a:xfrm>
            <a:off x="3577164" y="65306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120;p1">
            <a:extLst>
              <a:ext uri="{FF2B5EF4-FFF2-40B4-BE49-F238E27FC236}">
                <a16:creationId xmlns:a16="http://schemas.microsoft.com/office/drawing/2014/main" id="{747275CB-C93F-5762-3512-B78206243EAD}"/>
              </a:ext>
            </a:extLst>
          </p:cNvPr>
          <p:cNvSpPr/>
          <p:nvPr/>
        </p:nvSpPr>
        <p:spPr>
          <a:xfrm>
            <a:off x="5926137" y="65147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121;p1">
            <a:extLst>
              <a:ext uri="{FF2B5EF4-FFF2-40B4-BE49-F238E27FC236}">
                <a16:creationId xmlns:a16="http://schemas.microsoft.com/office/drawing/2014/main" id="{301B067A-3544-C1C1-63E7-E0C07E018C9D}"/>
              </a:ext>
            </a:extLst>
          </p:cNvPr>
          <p:cNvSpPr/>
          <p:nvPr/>
        </p:nvSpPr>
        <p:spPr>
          <a:xfrm>
            <a:off x="5930899" y="65179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122;p1">
            <a:extLst>
              <a:ext uri="{FF2B5EF4-FFF2-40B4-BE49-F238E27FC236}">
                <a16:creationId xmlns:a16="http://schemas.microsoft.com/office/drawing/2014/main" id="{74BD421A-AEA9-DEE3-C1F2-60971E2F38CC}"/>
              </a:ext>
            </a:extLst>
          </p:cNvPr>
          <p:cNvSpPr/>
          <p:nvPr/>
        </p:nvSpPr>
        <p:spPr>
          <a:xfrm>
            <a:off x="8134702" y="65147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123;p1">
            <a:extLst>
              <a:ext uri="{FF2B5EF4-FFF2-40B4-BE49-F238E27FC236}">
                <a16:creationId xmlns:a16="http://schemas.microsoft.com/office/drawing/2014/main" id="{C2888348-0F2D-C8D7-596A-DD5028EB42B3}"/>
              </a:ext>
            </a:extLst>
          </p:cNvPr>
          <p:cNvSpPr/>
          <p:nvPr/>
        </p:nvSpPr>
        <p:spPr>
          <a:xfrm>
            <a:off x="8139465" y="65179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33;p1">
            <a:extLst>
              <a:ext uri="{FF2B5EF4-FFF2-40B4-BE49-F238E27FC236}">
                <a16:creationId xmlns:a16="http://schemas.microsoft.com/office/drawing/2014/main" id="{BDD1ABF3-D4EE-758D-F349-BC9A6A55BC4F}"/>
              </a:ext>
            </a:extLst>
          </p:cNvPr>
          <p:cNvSpPr txBox="1"/>
          <p:nvPr/>
        </p:nvSpPr>
        <p:spPr>
          <a:xfrm>
            <a:off x="315701" y="6436859"/>
            <a:ext cx="1751835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Is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part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of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br>
              <a:rPr lang="de-DE" sz="1000" dirty="0">
                <a:solidFill>
                  <a:sysClr val="windowText" lastClr="000000"/>
                </a:solidFill>
              </a:rPr>
            </a:br>
            <a:r>
              <a:rPr lang="de-DE" sz="1000" dirty="0">
                <a:solidFill>
                  <a:sysClr val="windowText" lastClr="000000"/>
                </a:solidFill>
              </a:rPr>
              <a:t>Standard Work Sheet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06" name="Google Shape;34;p1">
            <a:extLst>
              <a:ext uri="{FF2B5EF4-FFF2-40B4-BE49-F238E27FC236}">
                <a16:creationId xmlns:a16="http://schemas.microsoft.com/office/drawing/2014/main" id="{E3396EC4-32A6-B77A-475D-10EEE28BDB6E}"/>
              </a:ext>
            </a:extLst>
          </p:cNvPr>
          <p:cNvGrpSpPr/>
          <p:nvPr/>
        </p:nvGrpSpPr>
        <p:grpSpPr>
          <a:xfrm>
            <a:off x="57676" y="6540762"/>
            <a:ext cx="287999" cy="251999"/>
            <a:chOff x="204" y="3882"/>
            <a:chExt cx="206" cy="206"/>
          </a:xfrm>
        </p:grpSpPr>
        <p:sp>
          <p:nvSpPr>
            <p:cNvPr id="207" name="Google Shape;35;p1">
              <a:extLst>
                <a:ext uri="{FF2B5EF4-FFF2-40B4-BE49-F238E27FC236}">
                  <a16:creationId xmlns:a16="http://schemas.microsoft.com/office/drawing/2014/main" id="{3D82EC5A-564E-0F80-5126-A967CC93AF9A}"/>
                </a:ext>
              </a:extLst>
            </p:cNvPr>
            <p:cNvSpPr/>
            <p:nvPr/>
          </p:nvSpPr>
          <p:spPr>
            <a:xfrm>
              <a:off x="204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Google Shape;36;p1">
              <a:extLst>
                <a:ext uri="{FF2B5EF4-FFF2-40B4-BE49-F238E27FC236}">
                  <a16:creationId xmlns:a16="http://schemas.microsoft.com/office/drawing/2014/main" id="{2B9EDB1A-D653-E083-6FF8-2A2970FFE371}"/>
                </a:ext>
              </a:extLst>
            </p:cNvPr>
            <p:cNvSpPr/>
            <p:nvPr/>
          </p:nvSpPr>
          <p:spPr>
            <a:xfrm>
              <a:off x="207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9" name="Google Shape;37;p1">
            <a:extLst>
              <a:ext uri="{FF2B5EF4-FFF2-40B4-BE49-F238E27FC236}">
                <a16:creationId xmlns:a16="http://schemas.microsoft.com/office/drawing/2014/main" id="{10E6E63E-EABF-5411-BA21-02A37F4996DE}"/>
              </a:ext>
            </a:extLst>
          </p:cNvPr>
          <p:cNvGrpSpPr/>
          <p:nvPr/>
        </p:nvGrpSpPr>
        <p:grpSpPr>
          <a:xfrm>
            <a:off x="1834107" y="6540762"/>
            <a:ext cx="287999" cy="251999"/>
            <a:chOff x="1565" y="3882"/>
            <a:chExt cx="206" cy="206"/>
          </a:xfrm>
        </p:grpSpPr>
        <p:sp>
          <p:nvSpPr>
            <p:cNvPr id="210" name="Google Shape;38;p1">
              <a:extLst>
                <a:ext uri="{FF2B5EF4-FFF2-40B4-BE49-F238E27FC236}">
                  <a16:creationId xmlns:a16="http://schemas.microsoft.com/office/drawing/2014/main" id="{8BB6D6C0-50BD-5517-ADA3-AA75C46205CA}"/>
                </a:ext>
              </a:extLst>
            </p:cNvPr>
            <p:cNvSpPr/>
            <p:nvPr/>
          </p:nvSpPr>
          <p:spPr>
            <a:xfrm>
              <a:off x="1565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Google Shape;39;p1">
              <a:extLst>
                <a:ext uri="{FF2B5EF4-FFF2-40B4-BE49-F238E27FC236}">
                  <a16:creationId xmlns:a16="http://schemas.microsoft.com/office/drawing/2014/main" id="{62691B61-D206-7201-769F-A220744BB98C}"/>
                </a:ext>
              </a:extLst>
            </p:cNvPr>
            <p:cNvSpPr/>
            <p:nvPr/>
          </p:nvSpPr>
          <p:spPr>
            <a:xfrm>
              <a:off x="1568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Google Shape;40;p1">
              <a:extLst>
                <a:ext uri="{FF2B5EF4-FFF2-40B4-BE49-F238E27FC236}">
                  <a16:creationId xmlns:a16="http://schemas.microsoft.com/office/drawing/2014/main" id="{72C58E6E-07FB-2C08-382E-B4BA9FEF352F}"/>
                </a:ext>
              </a:extLst>
            </p:cNvPr>
            <p:cNvSpPr/>
            <p:nvPr/>
          </p:nvSpPr>
          <p:spPr>
            <a:xfrm rot="-5400000">
              <a:off x="1567" y="3986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6" name="Google Shape;41;p1">
            <a:extLst>
              <a:ext uri="{FF2B5EF4-FFF2-40B4-BE49-F238E27FC236}">
                <a16:creationId xmlns:a16="http://schemas.microsoft.com/office/drawing/2014/main" id="{52245CD4-CB76-77A3-9D01-4C5FC02FC2DE}"/>
              </a:ext>
            </a:extLst>
          </p:cNvPr>
          <p:cNvGrpSpPr/>
          <p:nvPr/>
        </p:nvGrpSpPr>
        <p:grpSpPr>
          <a:xfrm>
            <a:off x="3309829" y="6540762"/>
            <a:ext cx="287999" cy="251999"/>
            <a:chOff x="2903" y="3882"/>
            <a:chExt cx="206" cy="206"/>
          </a:xfrm>
        </p:grpSpPr>
        <p:sp>
          <p:nvSpPr>
            <p:cNvPr id="217" name="Google Shape;42;p1">
              <a:extLst>
                <a:ext uri="{FF2B5EF4-FFF2-40B4-BE49-F238E27FC236}">
                  <a16:creationId xmlns:a16="http://schemas.microsoft.com/office/drawing/2014/main" id="{AA4ED761-4182-FFC9-D0E3-21E092AA43F0}"/>
                </a:ext>
              </a:extLst>
            </p:cNvPr>
            <p:cNvSpPr/>
            <p:nvPr/>
          </p:nvSpPr>
          <p:spPr>
            <a:xfrm>
              <a:off x="2903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Google Shape;43;p1">
              <a:extLst>
                <a:ext uri="{FF2B5EF4-FFF2-40B4-BE49-F238E27FC236}">
                  <a16:creationId xmlns:a16="http://schemas.microsoft.com/office/drawing/2014/main" id="{3419182F-DA1F-5226-1D34-62D96272D333}"/>
                </a:ext>
              </a:extLst>
            </p:cNvPr>
            <p:cNvSpPr/>
            <p:nvPr/>
          </p:nvSpPr>
          <p:spPr>
            <a:xfrm>
              <a:off x="2906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Google Shape;44;p1">
              <a:extLst>
                <a:ext uri="{FF2B5EF4-FFF2-40B4-BE49-F238E27FC236}">
                  <a16:creationId xmlns:a16="http://schemas.microsoft.com/office/drawing/2014/main" id="{CD856EB8-B494-1330-9B81-746423C43FD7}"/>
                </a:ext>
              </a:extLst>
            </p:cNvPr>
            <p:cNvSpPr/>
            <p:nvPr/>
          </p:nvSpPr>
          <p:spPr>
            <a:xfrm rot="-5400000">
              <a:off x="2905" y="3986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Google Shape;45;p1">
              <a:extLst>
                <a:ext uri="{FF2B5EF4-FFF2-40B4-BE49-F238E27FC236}">
                  <a16:creationId xmlns:a16="http://schemas.microsoft.com/office/drawing/2014/main" id="{7A4FAF87-6059-ACB8-2342-8E11378EB841}"/>
                </a:ext>
              </a:extLst>
            </p:cNvPr>
            <p:cNvSpPr/>
            <p:nvPr/>
          </p:nvSpPr>
          <p:spPr>
            <a:xfrm rot="5400000" flipH="1">
              <a:off x="3007" y="3987"/>
              <a:ext cx="100" cy="98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1" name="Google Shape;46;p1">
            <a:extLst>
              <a:ext uri="{FF2B5EF4-FFF2-40B4-BE49-F238E27FC236}">
                <a16:creationId xmlns:a16="http://schemas.microsoft.com/office/drawing/2014/main" id="{A85BF768-2159-8B4E-A738-72C5B7A267E8}"/>
              </a:ext>
            </a:extLst>
          </p:cNvPr>
          <p:cNvGrpSpPr/>
          <p:nvPr/>
        </p:nvGrpSpPr>
        <p:grpSpPr>
          <a:xfrm>
            <a:off x="4873786" y="6540762"/>
            <a:ext cx="251999" cy="251999"/>
            <a:chOff x="4137" y="2665"/>
            <a:chExt cx="1021" cy="1021"/>
          </a:xfrm>
        </p:grpSpPr>
        <p:sp>
          <p:nvSpPr>
            <p:cNvPr id="225" name="Google Shape;47;p1">
              <a:extLst>
                <a:ext uri="{FF2B5EF4-FFF2-40B4-BE49-F238E27FC236}">
                  <a16:creationId xmlns:a16="http://schemas.microsoft.com/office/drawing/2014/main" id="{43188F75-5D8C-38AB-C225-EA261FA85ADE}"/>
                </a:ext>
              </a:extLst>
            </p:cNvPr>
            <p:cNvSpPr/>
            <p:nvPr/>
          </p:nvSpPr>
          <p:spPr>
            <a:xfrm>
              <a:off x="4137" y="2665"/>
              <a:ext cx="1021" cy="1021"/>
            </a:xfrm>
            <a:prstGeom prst="flowChartOr">
              <a:avLst/>
            </a:prstGeom>
            <a:solidFill>
              <a:srgbClr val="002649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Google Shape;48;p1">
              <a:extLst>
                <a:ext uri="{FF2B5EF4-FFF2-40B4-BE49-F238E27FC236}">
                  <a16:creationId xmlns:a16="http://schemas.microsoft.com/office/drawing/2014/main" id="{B9AAA832-7BE2-14C4-4E65-26D1DE4E7DDE}"/>
                </a:ext>
              </a:extLst>
            </p:cNvPr>
            <p:cNvSpPr/>
            <p:nvPr/>
          </p:nvSpPr>
          <p:spPr>
            <a:xfrm>
              <a:off x="4150" y="2675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Google Shape;49;p1">
              <a:extLst>
                <a:ext uri="{FF2B5EF4-FFF2-40B4-BE49-F238E27FC236}">
                  <a16:creationId xmlns:a16="http://schemas.microsoft.com/office/drawing/2014/main" id="{C0314A34-8CF7-A397-47DE-A71BE61A2AFA}"/>
                </a:ext>
              </a:extLst>
            </p:cNvPr>
            <p:cNvSpPr/>
            <p:nvPr/>
          </p:nvSpPr>
          <p:spPr>
            <a:xfrm rot="-5400000">
              <a:off x="4146" y="3181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Google Shape;50;p1">
              <a:extLst>
                <a:ext uri="{FF2B5EF4-FFF2-40B4-BE49-F238E27FC236}">
                  <a16:creationId xmlns:a16="http://schemas.microsoft.com/office/drawing/2014/main" id="{82992184-7D0D-B73A-BA77-E64B4F9D27EF}"/>
                </a:ext>
              </a:extLst>
            </p:cNvPr>
            <p:cNvSpPr/>
            <p:nvPr/>
          </p:nvSpPr>
          <p:spPr>
            <a:xfrm flipH="1">
              <a:off x="4656" y="2677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Google Shape;51;p1">
              <a:extLst>
                <a:ext uri="{FF2B5EF4-FFF2-40B4-BE49-F238E27FC236}">
                  <a16:creationId xmlns:a16="http://schemas.microsoft.com/office/drawing/2014/main" id="{7925458C-578A-799E-4AB9-47101AD30F0E}"/>
                </a:ext>
              </a:extLst>
            </p:cNvPr>
            <p:cNvSpPr/>
            <p:nvPr/>
          </p:nvSpPr>
          <p:spPr>
            <a:xfrm rot="5400000" flipH="1">
              <a:off x="4655" y="3183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0" name="Google Shape;52;p1">
            <a:extLst>
              <a:ext uri="{FF2B5EF4-FFF2-40B4-BE49-F238E27FC236}">
                <a16:creationId xmlns:a16="http://schemas.microsoft.com/office/drawing/2014/main" id="{0D9C8ACB-D98D-BDF8-9050-4CD0A07B8E20}"/>
              </a:ext>
            </a:extLst>
          </p:cNvPr>
          <p:cNvSpPr txBox="1"/>
          <p:nvPr/>
        </p:nvSpPr>
        <p:spPr>
          <a:xfrm>
            <a:off x="2082378" y="6436859"/>
            <a:ext cx="1574862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Described</a:t>
            </a:r>
            <a:r>
              <a:rPr lang="de-DE" sz="1000" dirty="0">
                <a:solidFill>
                  <a:sysClr val="windowText" lastClr="000000"/>
                </a:solidFill>
              </a:rPr>
              <a:t> in Job Breakdown Sheet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7" name="Google Shape;53;p1">
            <a:extLst>
              <a:ext uri="{FF2B5EF4-FFF2-40B4-BE49-F238E27FC236}">
                <a16:creationId xmlns:a16="http://schemas.microsoft.com/office/drawing/2014/main" id="{B9F6FCFD-2187-9767-3266-BCCCFA93135B}"/>
              </a:ext>
            </a:extLst>
          </p:cNvPr>
          <p:cNvSpPr txBox="1"/>
          <p:nvPr/>
        </p:nvSpPr>
        <p:spPr>
          <a:xfrm>
            <a:off x="5097170" y="6436859"/>
            <a:ext cx="1401838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Process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confirmation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br>
              <a:rPr lang="de-DE" sz="1000" dirty="0">
                <a:solidFill>
                  <a:sysClr val="windowText" lastClr="000000"/>
                </a:solidFill>
              </a:rPr>
            </a:br>
            <a:r>
              <a:rPr lang="de-DE" sz="1000" dirty="0" err="1">
                <a:solidFill>
                  <a:sysClr val="windowText" lastClr="000000"/>
                </a:solidFill>
              </a:rPr>
              <a:t>is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existing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8" name="Google Shape;54;p1">
            <a:extLst>
              <a:ext uri="{FF2B5EF4-FFF2-40B4-BE49-F238E27FC236}">
                <a16:creationId xmlns:a16="http://schemas.microsoft.com/office/drawing/2014/main" id="{526B3058-35F4-2CFE-3CE3-47AC697B1604}"/>
              </a:ext>
            </a:extLst>
          </p:cNvPr>
          <p:cNvSpPr txBox="1"/>
          <p:nvPr/>
        </p:nvSpPr>
        <p:spPr>
          <a:xfrm>
            <a:off x="3569389" y="6436859"/>
            <a:ext cx="1321033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Shopfloor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Visuali-zations</a:t>
            </a: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are</a:t>
            </a: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existing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9" name="Google Shape;33;p1">
            <a:extLst>
              <a:ext uri="{FF2B5EF4-FFF2-40B4-BE49-F238E27FC236}">
                <a16:creationId xmlns:a16="http://schemas.microsoft.com/office/drawing/2014/main" id="{C98E39C3-0034-0E08-68D9-94E463D96300}"/>
              </a:ext>
            </a:extLst>
          </p:cNvPr>
          <p:cNvSpPr txBox="1"/>
          <p:nvPr/>
        </p:nvSpPr>
        <p:spPr>
          <a:xfrm>
            <a:off x="-33866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STATUS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0" name="Google Shape;33;p1">
            <a:extLst>
              <a:ext uri="{FF2B5EF4-FFF2-40B4-BE49-F238E27FC236}">
                <a16:creationId xmlns:a16="http://schemas.microsoft.com/office/drawing/2014/main" id="{F77C0114-FD6C-E075-ECA6-95372CE65DA3}"/>
              </a:ext>
            </a:extLst>
          </p:cNvPr>
          <p:cNvSpPr txBox="1"/>
          <p:nvPr/>
        </p:nvSpPr>
        <p:spPr>
          <a:xfrm>
            <a:off x="6537589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IMPORTANCE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1" name="Google Shape;33;p1">
            <a:extLst>
              <a:ext uri="{FF2B5EF4-FFF2-40B4-BE49-F238E27FC236}">
                <a16:creationId xmlns:a16="http://schemas.microsoft.com/office/drawing/2014/main" id="{419A3C1D-FAE5-2926-243A-E8EEC941B31E}"/>
              </a:ext>
            </a:extLst>
          </p:cNvPr>
          <p:cNvSpPr txBox="1"/>
          <p:nvPr/>
        </p:nvSpPr>
        <p:spPr>
          <a:xfrm>
            <a:off x="8339474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DIFFICULTY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2" name="Google Shape;53;p1">
            <a:extLst>
              <a:ext uri="{FF2B5EF4-FFF2-40B4-BE49-F238E27FC236}">
                <a16:creationId xmlns:a16="http://schemas.microsoft.com/office/drawing/2014/main" id="{6AAA8028-49E8-B6BA-5F31-7C9490617631}"/>
              </a:ext>
            </a:extLst>
          </p:cNvPr>
          <p:cNvSpPr txBox="1"/>
          <p:nvPr/>
        </p:nvSpPr>
        <p:spPr>
          <a:xfrm>
            <a:off x="6562613" y="6329541"/>
            <a:ext cx="1751835" cy="556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i="1" dirty="0" err="1">
                <a:solidFill>
                  <a:sysClr val="windowText" lastClr="000000"/>
                </a:solidFill>
              </a:rPr>
              <a:t>Less</a:t>
            </a:r>
            <a:r>
              <a:rPr lang="de-DE" sz="1000" i="1" dirty="0">
                <a:solidFill>
                  <a:sysClr val="windowText" lastClr="000000"/>
                </a:solidFill>
              </a:rPr>
              <a:t> </a:t>
            </a:r>
            <a:r>
              <a:rPr lang="de-DE" sz="1000" i="1" dirty="0" err="1">
                <a:solidFill>
                  <a:sysClr val="windowText" lastClr="000000"/>
                </a:solidFill>
              </a:rPr>
              <a:t>important</a:t>
            </a:r>
            <a:endParaRPr lang="de-DE" sz="1000" i="1" dirty="0">
              <a:solidFill>
                <a:sysClr val="windowText" lastClr="000000"/>
              </a:solidFill>
            </a:endParaRP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Important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Very </a:t>
            </a:r>
            <a:r>
              <a:rPr lang="de-DE" sz="1000" b="1" dirty="0" err="1">
                <a:solidFill>
                  <a:sysClr val="windowText" lastClr="000000"/>
                </a:solidFill>
              </a:rPr>
              <a:t>important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3" name="Google Shape;53;p1">
            <a:extLst>
              <a:ext uri="{FF2B5EF4-FFF2-40B4-BE49-F238E27FC236}">
                <a16:creationId xmlns:a16="http://schemas.microsoft.com/office/drawing/2014/main" id="{3DCA222C-7C3B-C8ED-9E1A-B0F1803F2D39}"/>
              </a:ext>
            </a:extLst>
          </p:cNvPr>
          <p:cNvSpPr txBox="1"/>
          <p:nvPr/>
        </p:nvSpPr>
        <p:spPr>
          <a:xfrm>
            <a:off x="8457040" y="6329541"/>
            <a:ext cx="942864" cy="556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dirty="0">
                <a:solidFill>
                  <a:schemeClr val="accent6"/>
                </a:solidFill>
              </a:rPr>
              <a:t>Easy</a:t>
            </a: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Normal</a:t>
            </a: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dirty="0" err="1">
                <a:solidFill>
                  <a:srgbClr val="C00000"/>
                </a:solidFill>
              </a:rPr>
              <a:t>Difficult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84031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"/>
          <p:cNvSpPr/>
          <p:nvPr/>
        </p:nvSpPr>
        <p:spPr>
          <a:xfrm>
            <a:off x="5985166" y="9231"/>
            <a:ext cx="3913751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PROCESS LANDSCAPE</a:t>
            </a:r>
            <a:endParaRPr sz="1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SFM STANDARDS 02-1</a:t>
            </a:r>
            <a:endParaRPr/>
          </a:p>
        </p:txBody>
      </p:sp>
      <p:sp>
        <p:nvSpPr>
          <p:cNvPr id="30" name="Google Shape;30;p1"/>
          <p:cNvSpPr txBox="1"/>
          <p:nvPr/>
        </p:nvSpPr>
        <p:spPr>
          <a:xfrm>
            <a:off x="5931582" y="131812"/>
            <a:ext cx="124855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Here you come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to the tutorial video!</a:t>
            </a:r>
            <a:endParaRPr/>
          </a:p>
        </p:txBody>
      </p:sp>
      <p:cxnSp>
        <p:nvCxnSpPr>
          <p:cNvPr id="31" name="Google Shape;31;p1"/>
          <p:cNvCxnSpPr/>
          <p:nvPr/>
        </p:nvCxnSpPr>
        <p:spPr>
          <a:xfrm>
            <a:off x="7813573" y="6912"/>
            <a:ext cx="0" cy="608642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7" name="Google Shape;3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90010" y="65747"/>
            <a:ext cx="493726" cy="49372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1"/>
          <p:cNvSpPr/>
          <p:nvPr/>
        </p:nvSpPr>
        <p:spPr>
          <a:xfrm>
            <a:off x="3832225" y="25287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"/>
          <p:cNvSpPr/>
          <p:nvPr/>
        </p:nvSpPr>
        <p:spPr>
          <a:xfrm>
            <a:off x="3836988" y="25318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1"/>
          <p:cNvSpPr/>
          <p:nvPr/>
        </p:nvSpPr>
        <p:spPr>
          <a:xfrm>
            <a:off x="6018213" y="251441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"/>
          <p:cNvSpPr/>
          <p:nvPr/>
        </p:nvSpPr>
        <p:spPr>
          <a:xfrm>
            <a:off x="6022975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"/>
          <p:cNvSpPr/>
          <p:nvPr/>
        </p:nvSpPr>
        <p:spPr>
          <a:xfrm>
            <a:off x="8202613" y="2514415"/>
            <a:ext cx="1587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"/>
          <p:cNvSpPr/>
          <p:nvPr/>
        </p:nvSpPr>
        <p:spPr>
          <a:xfrm>
            <a:off x="8208963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"/>
          <p:cNvSpPr/>
          <p:nvPr/>
        </p:nvSpPr>
        <p:spPr>
          <a:xfrm>
            <a:off x="10388600" y="251441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"/>
          <p:cNvSpPr/>
          <p:nvPr/>
        </p:nvSpPr>
        <p:spPr>
          <a:xfrm>
            <a:off x="10394950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"/>
          <p:cNvSpPr/>
          <p:nvPr/>
        </p:nvSpPr>
        <p:spPr>
          <a:xfrm>
            <a:off x="12588875" y="291782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"/>
          <p:cNvSpPr/>
          <p:nvPr/>
        </p:nvSpPr>
        <p:spPr>
          <a:xfrm>
            <a:off x="12595225" y="292258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"/>
          <p:cNvSpPr/>
          <p:nvPr/>
        </p:nvSpPr>
        <p:spPr>
          <a:xfrm>
            <a:off x="3832225" y="30224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"/>
          <p:cNvSpPr/>
          <p:nvPr/>
        </p:nvSpPr>
        <p:spPr>
          <a:xfrm>
            <a:off x="3836988" y="30255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"/>
          <p:cNvSpPr/>
          <p:nvPr/>
        </p:nvSpPr>
        <p:spPr>
          <a:xfrm>
            <a:off x="6018213" y="30081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"/>
          <p:cNvSpPr/>
          <p:nvPr/>
        </p:nvSpPr>
        <p:spPr>
          <a:xfrm>
            <a:off x="6022975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"/>
          <p:cNvSpPr/>
          <p:nvPr/>
        </p:nvSpPr>
        <p:spPr>
          <a:xfrm>
            <a:off x="8202613" y="3008128"/>
            <a:ext cx="1587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"/>
          <p:cNvSpPr/>
          <p:nvPr/>
        </p:nvSpPr>
        <p:spPr>
          <a:xfrm>
            <a:off x="8208963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"/>
          <p:cNvSpPr/>
          <p:nvPr/>
        </p:nvSpPr>
        <p:spPr>
          <a:xfrm>
            <a:off x="10388600" y="30081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10394950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12588875" y="341153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12595225" y="34163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3836988" y="35288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3841750" y="35320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6022975" y="35161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6027738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8207375" y="3516128"/>
            <a:ext cx="1588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8213725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10393363" y="35161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10399713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>
            <a:off x="12593638" y="391953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/>
          <p:nvPr/>
        </p:nvSpPr>
        <p:spPr>
          <a:xfrm>
            <a:off x="12599988" y="392271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/>
          <p:nvPr/>
        </p:nvSpPr>
        <p:spPr>
          <a:xfrm>
            <a:off x="3841750" y="40209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/>
          <p:nvPr/>
        </p:nvSpPr>
        <p:spPr>
          <a:xfrm>
            <a:off x="3848100" y="4024128"/>
            <a:ext cx="0" cy="1587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3"/>
                </a:lnTo>
                <a:lnTo>
                  <a:pt x="0" y="27"/>
                </a:lnTo>
                <a:lnTo>
                  <a:pt x="0" y="66"/>
                </a:lnTo>
                <a:lnTo>
                  <a:pt x="0" y="135"/>
                </a:lnTo>
                <a:lnTo>
                  <a:pt x="0" y="210"/>
                </a:lnTo>
                <a:lnTo>
                  <a:pt x="0" y="306"/>
                </a:lnTo>
                <a:lnTo>
                  <a:pt x="0" y="399"/>
                </a:lnTo>
                <a:lnTo>
                  <a:pt x="0" y="489"/>
                </a:lnTo>
                <a:lnTo>
                  <a:pt x="0" y="48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6027738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6032500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8213725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"/>
          <p:cNvSpPr/>
          <p:nvPr/>
        </p:nvSpPr>
        <p:spPr>
          <a:xfrm>
            <a:off x="8218488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10399713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/>
          <p:nvPr/>
        </p:nvSpPr>
        <p:spPr>
          <a:xfrm>
            <a:off x="10404475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/>
          <p:nvPr/>
        </p:nvSpPr>
        <p:spPr>
          <a:xfrm>
            <a:off x="12599988" y="441166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12604750" y="44148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3841750" y="4522603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3848100" y="45273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6027738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/>
          <p:nvPr/>
        </p:nvSpPr>
        <p:spPr>
          <a:xfrm>
            <a:off x="6032500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/>
          <p:nvPr/>
        </p:nvSpPr>
        <p:spPr>
          <a:xfrm>
            <a:off x="8213725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8218488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10399713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0404475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12599988" y="491331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12604750" y="491807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3827463" y="50321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3832225" y="50353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6013450" y="50194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6018213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8197850" y="5019490"/>
            <a:ext cx="1588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8204200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10383838" y="50194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10390188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12584113" y="542290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12590463" y="542607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3832225" y="55243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3836988" y="5527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6018213" y="55116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6022975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8202613" y="5511615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8208963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10388600" y="55116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10394950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12588875" y="591502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"/>
          <p:cNvSpPr/>
          <p:nvPr/>
        </p:nvSpPr>
        <p:spPr>
          <a:xfrm>
            <a:off x="12595225" y="59182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"/>
          <p:cNvSpPr/>
          <p:nvPr/>
        </p:nvSpPr>
        <p:spPr>
          <a:xfrm>
            <a:off x="3841750" y="60450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"/>
          <p:cNvSpPr/>
          <p:nvPr/>
        </p:nvSpPr>
        <p:spPr>
          <a:xfrm>
            <a:off x="3848100" y="60481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"/>
          <p:cNvSpPr/>
          <p:nvPr/>
        </p:nvSpPr>
        <p:spPr>
          <a:xfrm>
            <a:off x="6027738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6032500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8213725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8218488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10399713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10404475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"/>
          <p:cNvSpPr/>
          <p:nvPr/>
        </p:nvSpPr>
        <p:spPr>
          <a:xfrm>
            <a:off x="12599988" y="643413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/>
          <p:nvPr/>
        </p:nvSpPr>
        <p:spPr>
          <a:xfrm>
            <a:off x="12604750" y="64389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"/>
          <p:cNvSpPr/>
          <p:nvPr/>
        </p:nvSpPr>
        <p:spPr>
          <a:xfrm>
            <a:off x="3841750" y="65387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/>
          <p:nvPr/>
        </p:nvSpPr>
        <p:spPr>
          <a:xfrm>
            <a:off x="3848100" y="65419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/>
          <p:nvPr/>
        </p:nvSpPr>
        <p:spPr>
          <a:xfrm>
            <a:off x="6027738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/>
          <p:nvPr/>
        </p:nvSpPr>
        <p:spPr>
          <a:xfrm>
            <a:off x="6032500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"/>
          <p:cNvSpPr/>
          <p:nvPr/>
        </p:nvSpPr>
        <p:spPr>
          <a:xfrm>
            <a:off x="8213725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"/>
          <p:cNvSpPr/>
          <p:nvPr/>
        </p:nvSpPr>
        <p:spPr>
          <a:xfrm>
            <a:off x="8218488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10399713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"/>
          <p:cNvSpPr/>
          <p:nvPr/>
        </p:nvSpPr>
        <p:spPr>
          <a:xfrm>
            <a:off x="10404475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"/>
          <p:cNvSpPr/>
          <p:nvPr/>
        </p:nvSpPr>
        <p:spPr>
          <a:xfrm>
            <a:off x="12599988" y="692943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"/>
          <p:cNvSpPr/>
          <p:nvPr/>
        </p:nvSpPr>
        <p:spPr>
          <a:xfrm>
            <a:off x="12604750" y="693261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"/>
          <p:cNvSpPr/>
          <p:nvPr/>
        </p:nvSpPr>
        <p:spPr>
          <a:xfrm>
            <a:off x="3832225" y="70451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"/>
          <p:cNvSpPr/>
          <p:nvPr/>
        </p:nvSpPr>
        <p:spPr>
          <a:xfrm>
            <a:off x="3836988" y="70483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"/>
          <p:cNvSpPr/>
          <p:nvPr/>
        </p:nvSpPr>
        <p:spPr>
          <a:xfrm>
            <a:off x="6018213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"/>
          <p:cNvSpPr/>
          <p:nvPr/>
        </p:nvSpPr>
        <p:spPr>
          <a:xfrm>
            <a:off x="6022975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"/>
          <p:cNvSpPr/>
          <p:nvPr/>
        </p:nvSpPr>
        <p:spPr>
          <a:xfrm>
            <a:off x="8202613" y="7032440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"/>
          <p:cNvSpPr/>
          <p:nvPr/>
        </p:nvSpPr>
        <p:spPr>
          <a:xfrm>
            <a:off x="8208963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10388600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10394950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"/>
          <p:cNvSpPr/>
          <p:nvPr/>
        </p:nvSpPr>
        <p:spPr>
          <a:xfrm>
            <a:off x="12588875" y="743585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"/>
          <p:cNvSpPr/>
          <p:nvPr/>
        </p:nvSpPr>
        <p:spPr>
          <a:xfrm>
            <a:off x="12595225" y="743902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"/>
          <p:cNvSpPr/>
          <p:nvPr/>
        </p:nvSpPr>
        <p:spPr>
          <a:xfrm>
            <a:off x="3841750" y="795337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"/>
          <p:cNvSpPr/>
          <p:nvPr/>
        </p:nvSpPr>
        <p:spPr>
          <a:xfrm>
            <a:off x="3848100" y="79581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"/>
          <p:cNvSpPr/>
          <p:nvPr/>
        </p:nvSpPr>
        <p:spPr>
          <a:xfrm>
            <a:off x="6027738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"/>
          <p:cNvSpPr/>
          <p:nvPr/>
        </p:nvSpPr>
        <p:spPr>
          <a:xfrm>
            <a:off x="6032500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"/>
          <p:cNvSpPr/>
          <p:nvPr/>
        </p:nvSpPr>
        <p:spPr>
          <a:xfrm>
            <a:off x="8213725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"/>
          <p:cNvSpPr/>
          <p:nvPr/>
        </p:nvSpPr>
        <p:spPr>
          <a:xfrm>
            <a:off x="8218488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"/>
          <p:cNvSpPr/>
          <p:nvPr/>
        </p:nvSpPr>
        <p:spPr>
          <a:xfrm>
            <a:off x="10399713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"/>
          <p:cNvSpPr/>
          <p:nvPr/>
        </p:nvSpPr>
        <p:spPr>
          <a:xfrm>
            <a:off x="10404475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"/>
          <p:cNvSpPr/>
          <p:nvPr/>
        </p:nvSpPr>
        <p:spPr>
          <a:xfrm>
            <a:off x="12599988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"/>
          <p:cNvSpPr/>
          <p:nvPr/>
        </p:nvSpPr>
        <p:spPr>
          <a:xfrm>
            <a:off x="12604750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"/>
          <p:cNvSpPr/>
          <p:nvPr/>
        </p:nvSpPr>
        <p:spPr>
          <a:xfrm>
            <a:off x="3841750" y="8448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"/>
          <p:cNvSpPr/>
          <p:nvPr/>
        </p:nvSpPr>
        <p:spPr>
          <a:xfrm>
            <a:off x="3848100" y="84518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"/>
          <p:cNvSpPr/>
          <p:nvPr/>
        </p:nvSpPr>
        <p:spPr>
          <a:xfrm>
            <a:off x="6027738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"/>
          <p:cNvSpPr/>
          <p:nvPr/>
        </p:nvSpPr>
        <p:spPr>
          <a:xfrm>
            <a:off x="6032500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"/>
          <p:cNvSpPr/>
          <p:nvPr/>
        </p:nvSpPr>
        <p:spPr>
          <a:xfrm>
            <a:off x="8213725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"/>
          <p:cNvSpPr/>
          <p:nvPr/>
        </p:nvSpPr>
        <p:spPr>
          <a:xfrm>
            <a:off x="8218488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"/>
          <p:cNvSpPr/>
          <p:nvPr/>
        </p:nvSpPr>
        <p:spPr>
          <a:xfrm>
            <a:off x="10399713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"/>
          <p:cNvSpPr/>
          <p:nvPr/>
        </p:nvSpPr>
        <p:spPr>
          <a:xfrm>
            <a:off x="10404475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"/>
          <p:cNvSpPr/>
          <p:nvPr/>
        </p:nvSpPr>
        <p:spPr>
          <a:xfrm>
            <a:off x="12599988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"/>
          <p:cNvSpPr/>
          <p:nvPr/>
        </p:nvSpPr>
        <p:spPr>
          <a:xfrm>
            <a:off x="12604750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8" name="Google Shape;158;p1"/>
          <p:cNvGraphicFramePr/>
          <p:nvPr/>
        </p:nvGraphicFramePr>
        <p:xfrm>
          <a:off x="11366" y="696512"/>
          <a:ext cx="9881775" cy="558774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35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8300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1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Task type</a:t>
                      </a:r>
                      <a:endParaRPr sz="11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1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Places</a:t>
                      </a:r>
                      <a:endParaRPr dirty="0"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4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Welding Robot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Quality Test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Painting Robot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Final </a:t>
                      </a:r>
                      <a:r>
                        <a:rPr lang="de-DE" sz="1050" b="1" u="none" strike="noStrike" cap="none" dirty="0" err="1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assembly</a:t>
                      </a: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 &amp; </a:t>
                      </a:r>
                      <a:r>
                        <a:rPr lang="de-DE" sz="1050" b="1" u="none" strike="noStrike" cap="none" dirty="0" err="1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testing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 err="1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Qualitäty</a:t>
                      </a: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Control </a:t>
                      </a:r>
                      <a:endParaRPr sz="1050" b="1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Operate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Start </a:t>
                      </a:r>
                      <a:r>
                        <a:rPr lang="de-DE" sz="1000" b="1" i="0" u="none" strike="noStrike" cap="none" dirty="0" err="1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program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Quality </a:t>
                      </a:r>
                      <a:r>
                        <a:rPr lang="de-DE" sz="1000" b="0" i="0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inspection</a:t>
                      </a: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0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air</a:t>
                      </a: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0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permeability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Monitoring </a:t>
                      </a:r>
                      <a:r>
                        <a:rPr lang="de-DE" sz="1000" b="1" i="0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system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Mount </a:t>
                      </a:r>
                      <a:r>
                        <a:rPr lang="de-DE" sz="1000" b="0" i="0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hose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Insert tank &amp; </a:t>
                      </a:r>
                      <a:r>
                        <a:rPr lang="de-DE" sz="1000" b="1" i="0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start</a:t>
                      </a:r>
                      <a:r>
                        <a:rPr lang="de-DE" sz="1000" b="1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test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Set up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Change </a:t>
                      </a:r>
                      <a:r>
                        <a:rPr lang="de-DE" sz="1000" b="1" i="0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parameters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Change </a:t>
                      </a:r>
                      <a:r>
                        <a:rPr lang="de-DE" sz="1000" b="1" i="0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tool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1" u="none" strike="noStrike" cap="none" dirty="0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Change </a:t>
                      </a:r>
                      <a:r>
                        <a:rPr lang="de-DE" sz="1000" b="0" i="1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welding</a:t>
                      </a:r>
                      <a:r>
                        <a:rPr lang="de-DE" sz="1000" b="0" i="1" u="none" strike="noStrike" cap="none" dirty="0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1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rod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Material change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Set parameters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Maintenance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Clean sensors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 b="0" i="1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&amp; </a:t>
                      </a:r>
                      <a:r>
                        <a:rPr lang="de-DE" sz="900" b="0" i="1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adjust</a:t>
                      </a:r>
                      <a:r>
                        <a:rPr lang="de-DE" sz="900" b="0" i="1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900" b="0" i="1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torque</a:t>
                      </a:r>
                      <a:r>
                        <a:rPr lang="de-DE" sz="900" b="0" i="1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900" b="0" i="1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wrench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gas </a:t>
                      </a:r>
                      <a:r>
                        <a:rPr lang="de-DE" sz="1000" b="1" i="0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level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 b="0" i="1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&amp; </a:t>
                      </a:r>
                      <a:r>
                        <a:rPr lang="de-DE" sz="900" b="0" i="1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adjust</a:t>
                      </a:r>
                      <a:r>
                        <a:rPr lang="de-DE" sz="900" b="0" i="1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900" b="0" i="1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torque</a:t>
                      </a:r>
                      <a:r>
                        <a:rPr lang="de-DE" sz="900" b="0" i="1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900" b="0" i="1" u="none" strike="noStrike" cap="none" dirty="0" err="1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wrench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&amp; maintain sensors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1" u="none" strike="noStrike" cap="none" dirty="0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Check </a:t>
                      </a:r>
                      <a:r>
                        <a:rPr lang="de-DE" sz="1000" b="0" i="1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lubricating</a:t>
                      </a:r>
                      <a:r>
                        <a:rPr lang="de-DE" sz="1000" b="0" i="1" u="none" strike="noStrike" cap="none" dirty="0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1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oil</a:t>
                      </a:r>
                      <a:r>
                        <a:rPr lang="de-DE" sz="1000" b="0" i="1" u="none" strike="noStrike" cap="none" dirty="0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0" i="1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level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 b="0" i="0" u="none" strike="noStrike" cap="none" dirty="0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Clean plant </a:t>
                      </a:r>
                      <a:r>
                        <a:rPr lang="de-DE" sz="900" b="0" i="0" u="none" strike="noStrike" cap="none" dirty="0" err="1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according</a:t>
                      </a:r>
                      <a:r>
                        <a:rPr lang="de-DE" sz="900" b="0" i="0" u="none" strike="noStrike" cap="none" dirty="0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to </a:t>
                      </a:r>
                      <a:r>
                        <a:rPr lang="de-DE" sz="900" b="0" i="0" u="none" strike="noStrike" cap="none" dirty="0" err="1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hygiene</a:t>
                      </a:r>
                      <a:r>
                        <a:rPr lang="de-DE" sz="900" b="0" i="0" u="none" strike="noStrike" cap="none" dirty="0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plan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Troubleshooting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1" u="none" strike="noStrike" cap="none" dirty="0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Restart </a:t>
                      </a:r>
                      <a:r>
                        <a:rPr lang="de-DE" sz="1000" b="0" i="1" u="none" strike="noStrike" cap="none" dirty="0" err="1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system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Correct</a:t>
                      </a:r>
                      <a:r>
                        <a:rPr lang="de-DE" sz="1000" b="1" i="0" u="none" strike="noStrike" cap="none" dirty="0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pressure</a:t>
                      </a:r>
                      <a:r>
                        <a:rPr lang="de-DE" sz="1000" b="1" i="0" u="none" strike="noStrike" cap="none" dirty="0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offsets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0" i="1" u="none" strike="noStrike" cap="none" dirty="0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Clean </a:t>
                      </a:r>
                      <a:r>
                        <a:rPr lang="de-DE" sz="1000" b="0" i="1" u="none" strike="noStrike" cap="none" dirty="0" err="1">
                          <a:solidFill>
                            <a:srgbClr val="FF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sensors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Clean </a:t>
                      </a:r>
                      <a:r>
                        <a:rPr lang="de-DE" sz="1000" b="1" i="0" u="none" strike="noStrike" cap="none" dirty="0" err="1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compressed</a:t>
                      </a:r>
                      <a:r>
                        <a:rPr lang="de-DE" sz="1000" b="1" i="0" u="none" strike="noStrike" cap="none" dirty="0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air</a:t>
                      </a:r>
                      <a:r>
                        <a:rPr lang="de-DE" sz="1000" b="1" i="0" u="none" strike="noStrike" cap="none" dirty="0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de-DE" sz="1000" b="1" i="0" u="none" strike="noStrike" cap="none" dirty="0" err="1">
                          <a:solidFill>
                            <a:srgbClr val="00B05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supply</a:t>
                      </a: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800" b="0" i="0" u="none" strike="noStrike" cap="none" dirty="0">
                          <a:solidFill>
                            <a:srgbClr val="000000"/>
                          </a:solidFill>
                          <a:latin typeface="Segoe Print" panose="02000600000000000000" pitchFamily="2" charset="0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pSp>
        <p:nvGrpSpPr>
          <p:cNvPr id="159" name="Google Shape;159;p1"/>
          <p:cNvGrpSpPr/>
          <p:nvPr/>
        </p:nvGrpSpPr>
        <p:grpSpPr>
          <a:xfrm>
            <a:off x="2406298" y="1294475"/>
            <a:ext cx="306013" cy="306013"/>
            <a:chOff x="0" y="0"/>
            <a:chExt cx="206" cy="206"/>
          </a:xfrm>
        </p:grpSpPr>
        <p:sp>
          <p:nvSpPr>
            <p:cNvPr id="160" name="Google Shape;160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" name="Google Shape;162;p1"/>
          <p:cNvGrpSpPr/>
          <p:nvPr/>
        </p:nvGrpSpPr>
        <p:grpSpPr>
          <a:xfrm>
            <a:off x="2406298" y="2544452"/>
            <a:ext cx="306013" cy="306013"/>
            <a:chOff x="0" y="0"/>
            <a:chExt cx="206" cy="206"/>
          </a:xfrm>
        </p:grpSpPr>
        <p:sp>
          <p:nvSpPr>
            <p:cNvPr id="163" name="Google Shape;163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" name="Google Shape;177;p1"/>
          <p:cNvGrpSpPr/>
          <p:nvPr/>
        </p:nvGrpSpPr>
        <p:grpSpPr>
          <a:xfrm>
            <a:off x="2406298" y="3794429"/>
            <a:ext cx="306013" cy="306013"/>
            <a:chOff x="0" y="0"/>
            <a:chExt cx="206" cy="206"/>
          </a:xfrm>
        </p:grpSpPr>
        <p:sp>
          <p:nvSpPr>
            <p:cNvPr id="178" name="Google Shape;178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" name="Google Shape;186;p1"/>
          <p:cNvGrpSpPr/>
          <p:nvPr/>
        </p:nvGrpSpPr>
        <p:grpSpPr>
          <a:xfrm>
            <a:off x="2406298" y="5044406"/>
            <a:ext cx="306013" cy="306013"/>
            <a:chOff x="0" y="0"/>
            <a:chExt cx="206" cy="206"/>
          </a:xfrm>
        </p:grpSpPr>
        <p:sp>
          <p:nvSpPr>
            <p:cNvPr id="187" name="Google Shape;187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" name="Google Shape;195;p1"/>
          <p:cNvGrpSpPr/>
          <p:nvPr/>
        </p:nvGrpSpPr>
        <p:grpSpPr>
          <a:xfrm>
            <a:off x="4176732" y="1294475"/>
            <a:ext cx="306013" cy="306013"/>
            <a:chOff x="0" y="0"/>
            <a:chExt cx="206" cy="206"/>
          </a:xfrm>
        </p:grpSpPr>
        <p:sp>
          <p:nvSpPr>
            <p:cNvPr id="196" name="Google Shape;196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8" name="Google Shape;198;p1"/>
          <p:cNvGrpSpPr/>
          <p:nvPr/>
        </p:nvGrpSpPr>
        <p:grpSpPr>
          <a:xfrm>
            <a:off x="4176732" y="2544452"/>
            <a:ext cx="306013" cy="306013"/>
            <a:chOff x="0" y="0"/>
            <a:chExt cx="206" cy="206"/>
          </a:xfrm>
        </p:grpSpPr>
        <p:sp>
          <p:nvSpPr>
            <p:cNvPr id="199" name="Google Shape;199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3" name="Google Shape;213;p1"/>
          <p:cNvGrpSpPr/>
          <p:nvPr/>
        </p:nvGrpSpPr>
        <p:grpSpPr>
          <a:xfrm>
            <a:off x="4176732" y="3794429"/>
            <a:ext cx="306013" cy="306013"/>
            <a:chOff x="0" y="0"/>
            <a:chExt cx="206" cy="206"/>
          </a:xfrm>
        </p:grpSpPr>
        <p:sp>
          <p:nvSpPr>
            <p:cNvPr id="214" name="Google Shape;214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2" name="Google Shape;222;p1"/>
          <p:cNvGrpSpPr/>
          <p:nvPr/>
        </p:nvGrpSpPr>
        <p:grpSpPr>
          <a:xfrm>
            <a:off x="4176732" y="5044406"/>
            <a:ext cx="306013" cy="306013"/>
            <a:chOff x="0" y="0"/>
            <a:chExt cx="206" cy="206"/>
          </a:xfrm>
        </p:grpSpPr>
        <p:sp>
          <p:nvSpPr>
            <p:cNvPr id="223" name="Google Shape;223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" name="Google Shape;231;p1"/>
          <p:cNvGrpSpPr/>
          <p:nvPr/>
        </p:nvGrpSpPr>
        <p:grpSpPr>
          <a:xfrm>
            <a:off x="5947166" y="1294475"/>
            <a:ext cx="306013" cy="306013"/>
            <a:chOff x="0" y="0"/>
            <a:chExt cx="206" cy="206"/>
          </a:xfrm>
        </p:grpSpPr>
        <p:sp>
          <p:nvSpPr>
            <p:cNvPr id="232" name="Google Shape;232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4" name="Google Shape;234;p1"/>
          <p:cNvGrpSpPr/>
          <p:nvPr/>
        </p:nvGrpSpPr>
        <p:grpSpPr>
          <a:xfrm>
            <a:off x="5947166" y="2544452"/>
            <a:ext cx="306013" cy="306013"/>
            <a:chOff x="0" y="0"/>
            <a:chExt cx="206" cy="206"/>
          </a:xfrm>
        </p:grpSpPr>
        <p:sp>
          <p:nvSpPr>
            <p:cNvPr id="235" name="Google Shape;235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" name="Google Shape;249;p1"/>
          <p:cNvGrpSpPr/>
          <p:nvPr/>
        </p:nvGrpSpPr>
        <p:grpSpPr>
          <a:xfrm>
            <a:off x="5947166" y="3794429"/>
            <a:ext cx="306013" cy="306013"/>
            <a:chOff x="0" y="0"/>
            <a:chExt cx="206" cy="206"/>
          </a:xfrm>
        </p:grpSpPr>
        <p:sp>
          <p:nvSpPr>
            <p:cNvPr id="250" name="Google Shape;250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8" name="Google Shape;258;p1"/>
          <p:cNvGrpSpPr/>
          <p:nvPr/>
        </p:nvGrpSpPr>
        <p:grpSpPr>
          <a:xfrm>
            <a:off x="5947166" y="5044406"/>
            <a:ext cx="306013" cy="306013"/>
            <a:chOff x="0" y="0"/>
            <a:chExt cx="206" cy="206"/>
          </a:xfrm>
        </p:grpSpPr>
        <p:sp>
          <p:nvSpPr>
            <p:cNvPr id="259" name="Google Shape;259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7" name="Google Shape;267;p1"/>
          <p:cNvGrpSpPr/>
          <p:nvPr/>
        </p:nvGrpSpPr>
        <p:grpSpPr>
          <a:xfrm>
            <a:off x="7707873" y="1294475"/>
            <a:ext cx="306013" cy="306013"/>
            <a:chOff x="0" y="0"/>
            <a:chExt cx="206" cy="206"/>
          </a:xfrm>
        </p:grpSpPr>
        <p:sp>
          <p:nvSpPr>
            <p:cNvPr id="268" name="Google Shape;268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0" name="Google Shape;270;p1"/>
          <p:cNvGrpSpPr/>
          <p:nvPr/>
        </p:nvGrpSpPr>
        <p:grpSpPr>
          <a:xfrm>
            <a:off x="7707873" y="2544452"/>
            <a:ext cx="306013" cy="306013"/>
            <a:chOff x="0" y="0"/>
            <a:chExt cx="206" cy="206"/>
          </a:xfrm>
        </p:grpSpPr>
        <p:sp>
          <p:nvSpPr>
            <p:cNvPr id="271" name="Google Shape;271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5" name="Google Shape;285;p1"/>
          <p:cNvGrpSpPr/>
          <p:nvPr/>
        </p:nvGrpSpPr>
        <p:grpSpPr>
          <a:xfrm>
            <a:off x="7707873" y="3794429"/>
            <a:ext cx="306013" cy="306013"/>
            <a:chOff x="0" y="0"/>
            <a:chExt cx="206" cy="206"/>
          </a:xfrm>
        </p:grpSpPr>
        <p:sp>
          <p:nvSpPr>
            <p:cNvPr id="286" name="Google Shape;286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4" name="Google Shape;294;p1"/>
          <p:cNvGrpSpPr/>
          <p:nvPr/>
        </p:nvGrpSpPr>
        <p:grpSpPr>
          <a:xfrm>
            <a:off x="7707873" y="5044406"/>
            <a:ext cx="306013" cy="306013"/>
            <a:chOff x="0" y="0"/>
            <a:chExt cx="206" cy="206"/>
          </a:xfrm>
        </p:grpSpPr>
        <p:sp>
          <p:nvSpPr>
            <p:cNvPr id="295" name="Google Shape;295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Google Shape;303;p1"/>
          <p:cNvGrpSpPr/>
          <p:nvPr/>
        </p:nvGrpSpPr>
        <p:grpSpPr>
          <a:xfrm>
            <a:off x="9478307" y="1294475"/>
            <a:ext cx="306013" cy="306013"/>
            <a:chOff x="0" y="0"/>
            <a:chExt cx="206" cy="206"/>
          </a:xfrm>
        </p:grpSpPr>
        <p:sp>
          <p:nvSpPr>
            <p:cNvPr id="304" name="Google Shape;304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6" name="Google Shape;306;p1"/>
          <p:cNvGrpSpPr/>
          <p:nvPr/>
        </p:nvGrpSpPr>
        <p:grpSpPr>
          <a:xfrm>
            <a:off x="9478307" y="2544452"/>
            <a:ext cx="306013" cy="306013"/>
            <a:chOff x="0" y="0"/>
            <a:chExt cx="206" cy="206"/>
          </a:xfrm>
        </p:grpSpPr>
        <p:sp>
          <p:nvSpPr>
            <p:cNvPr id="307" name="Google Shape;307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1" name="Google Shape;321;p1"/>
          <p:cNvGrpSpPr/>
          <p:nvPr/>
        </p:nvGrpSpPr>
        <p:grpSpPr>
          <a:xfrm>
            <a:off x="9478307" y="3794429"/>
            <a:ext cx="306013" cy="306013"/>
            <a:chOff x="0" y="0"/>
            <a:chExt cx="206" cy="206"/>
          </a:xfrm>
        </p:grpSpPr>
        <p:sp>
          <p:nvSpPr>
            <p:cNvPr id="322" name="Google Shape;322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0" name="Google Shape;330;p1"/>
          <p:cNvGrpSpPr/>
          <p:nvPr/>
        </p:nvGrpSpPr>
        <p:grpSpPr>
          <a:xfrm>
            <a:off x="9478307" y="5044406"/>
            <a:ext cx="306013" cy="306013"/>
            <a:chOff x="0" y="0"/>
            <a:chExt cx="206" cy="206"/>
          </a:xfrm>
        </p:grpSpPr>
        <p:sp>
          <p:nvSpPr>
            <p:cNvPr id="331" name="Google Shape;331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" name="Google Shape;136;p7">
            <a:extLst>
              <a:ext uri="{FF2B5EF4-FFF2-40B4-BE49-F238E27FC236}">
                <a16:creationId xmlns:a16="http://schemas.microsoft.com/office/drawing/2014/main" id="{12FED550-49D6-CFF6-6D6B-D501C1E3CC33}"/>
              </a:ext>
            </a:extLst>
          </p:cNvPr>
          <p:cNvSpPr/>
          <p:nvPr/>
        </p:nvSpPr>
        <p:spPr>
          <a:xfrm>
            <a:off x="25719" y="188488"/>
            <a:ext cx="4945425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lang="de-DE" sz="1200" b="0" i="0" u="none" strike="noStrike" cap="none" dirty="0">
                <a:solidFill>
                  <a:srgbClr val="000000"/>
                </a:solidFill>
                <a:latin typeface="Segoe Print" panose="02000600000000000000" pitchFamily="2" charset="0"/>
                <a:sym typeface="Arial"/>
              </a:rPr>
              <a:t>Tank </a:t>
            </a:r>
            <a:r>
              <a:rPr lang="de-DE" sz="1200" b="0" i="0" u="none" strike="noStrike" cap="none" dirty="0" err="1">
                <a:solidFill>
                  <a:srgbClr val="000000"/>
                </a:solidFill>
                <a:latin typeface="Segoe Print" panose="02000600000000000000" pitchFamily="2" charset="0"/>
                <a:sym typeface="Arial"/>
              </a:rPr>
              <a:t>assembly</a:t>
            </a:r>
            <a:r>
              <a:rPr lang="de-DE" sz="1200" b="0" i="0" u="none" strike="noStrike" cap="none" dirty="0">
                <a:solidFill>
                  <a:srgbClr val="000000"/>
                </a:solidFill>
                <a:latin typeface="Segoe Print" panose="02000600000000000000" pitchFamily="2" charset="0"/>
                <a:sym typeface="Arial"/>
              </a:rPr>
              <a:t> </a:t>
            </a:r>
            <a:endParaRPr sz="1200" b="0" i="0" u="none" strike="noStrike" cap="none" dirty="0">
              <a:solidFill>
                <a:srgbClr val="000000"/>
              </a:solidFill>
              <a:latin typeface="Segoe Print" panose="02000600000000000000" pitchFamily="2" charset="0"/>
              <a:sym typeface="Arial"/>
            </a:endParaRPr>
          </a:p>
        </p:txBody>
      </p:sp>
      <p:sp>
        <p:nvSpPr>
          <p:cNvPr id="7" name="Google Shape;137;p7">
            <a:extLst>
              <a:ext uri="{FF2B5EF4-FFF2-40B4-BE49-F238E27FC236}">
                <a16:creationId xmlns:a16="http://schemas.microsoft.com/office/drawing/2014/main" id="{982C1A9A-4073-5D23-E3A4-21CFFF0D061F}"/>
              </a:ext>
            </a:extLst>
          </p:cNvPr>
          <p:cNvSpPr/>
          <p:nvPr/>
        </p:nvSpPr>
        <p:spPr>
          <a:xfrm>
            <a:off x="7083" y="14353"/>
            <a:ext cx="4978686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PROCESS /AREA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36;p7">
            <a:extLst>
              <a:ext uri="{FF2B5EF4-FFF2-40B4-BE49-F238E27FC236}">
                <a16:creationId xmlns:a16="http://schemas.microsoft.com/office/drawing/2014/main" id="{11FA6A89-DA96-C692-3B33-362D8371CB67}"/>
              </a:ext>
            </a:extLst>
          </p:cNvPr>
          <p:cNvSpPr/>
          <p:nvPr/>
        </p:nvSpPr>
        <p:spPr>
          <a:xfrm>
            <a:off x="4997936" y="184855"/>
            <a:ext cx="960438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lang="de-DE" sz="1200" b="0" i="0" u="none" strike="noStrike" cap="none" dirty="0">
                <a:solidFill>
                  <a:srgbClr val="000000"/>
                </a:solidFill>
                <a:latin typeface="Segoe Print" panose="02000600000000000000" pitchFamily="2" charset="0"/>
                <a:sym typeface="Arial"/>
              </a:rPr>
              <a:t>02.05.XX</a:t>
            </a:r>
            <a:endParaRPr sz="1200" b="0" i="0" u="none" strike="noStrike" cap="none" dirty="0">
              <a:solidFill>
                <a:srgbClr val="000000"/>
              </a:solidFill>
              <a:latin typeface="Segoe Print" panose="02000600000000000000" pitchFamily="2" charset="0"/>
              <a:sym typeface="Arial"/>
            </a:endParaRPr>
          </a:p>
        </p:txBody>
      </p:sp>
      <p:sp>
        <p:nvSpPr>
          <p:cNvPr id="9" name="Google Shape;137;p7">
            <a:extLst>
              <a:ext uri="{FF2B5EF4-FFF2-40B4-BE49-F238E27FC236}">
                <a16:creationId xmlns:a16="http://schemas.microsoft.com/office/drawing/2014/main" id="{37BEB463-2F32-97AC-DEA9-0FDEB6252D0D}"/>
              </a:ext>
            </a:extLst>
          </p:cNvPr>
          <p:cNvSpPr/>
          <p:nvPr/>
        </p:nvSpPr>
        <p:spPr>
          <a:xfrm>
            <a:off x="4997936" y="10593"/>
            <a:ext cx="960438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Date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35124CF-A3FA-D9E1-E6A1-AE74F8371B28}"/>
              </a:ext>
            </a:extLst>
          </p:cNvPr>
          <p:cNvSpPr/>
          <p:nvPr/>
        </p:nvSpPr>
        <p:spPr>
          <a:xfrm>
            <a:off x="10489592" y="1396162"/>
            <a:ext cx="3166983" cy="201537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Beispiel SB /EV </a:t>
            </a:r>
            <a:r>
              <a:rPr lang="de-DE" dirty="0">
                <a:sym typeface="Wingdings" pitchFamily="2" charset="2"/>
              </a:rPr>
              <a:t>!</a:t>
            </a:r>
            <a:endParaRPr lang="de-DE" dirty="0"/>
          </a:p>
        </p:txBody>
      </p:sp>
      <p:sp>
        <p:nvSpPr>
          <p:cNvPr id="3" name="Google Shape;108;p1">
            <a:extLst>
              <a:ext uri="{FF2B5EF4-FFF2-40B4-BE49-F238E27FC236}">
                <a16:creationId xmlns:a16="http://schemas.microsoft.com/office/drawing/2014/main" id="{B98A392A-ECE8-59FB-D860-E757E5BC1633}"/>
              </a:ext>
            </a:extLst>
          </p:cNvPr>
          <p:cNvSpPr/>
          <p:nvPr/>
        </p:nvSpPr>
        <p:spPr>
          <a:xfrm>
            <a:off x="3841750" y="60450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09;p1">
            <a:extLst>
              <a:ext uri="{FF2B5EF4-FFF2-40B4-BE49-F238E27FC236}">
                <a16:creationId xmlns:a16="http://schemas.microsoft.com/office/drawing/2014/main" id="{70F493C1-91A5-EF2D-15D4-21B7175C311A}"/>
              </a:ext>
            </a:extLst>
          </p:cNvPr>
          <p:cNvSpPr/>
          <p:nvPr/>
        </p:nvSpPr>
        <p:spPr>
          <a:xfrm>
            <a:off x="3848100" y="60481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10;p1">
            <a:extLst>
              <a:ext uri="{FF2B5EF4-FFF2-40B4-BE49-F238E27FC236}">
                <a16:creationId xmlns:a16="http://schemas.microsoft.com/office/drawing/2014/main" id="{5EC41B91-129B-2678-D041-46698E981AE8}"/>
              </a:ext>
            </a:extLst>
          </p:cNvPr>
          <p:cNvSpPr/>
          <p:nvPr/>
        </p:nvSpPr>
        <p:spPr>
          <a:xfrm>
            <a:off x="6027738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1;p1">
            <a:extLst>
              <a:ext uri="{FF2B5EF4-FFF2-40B4-BE49-F238E27FC236}">
                <a16:creationId xmlns:a16="http://schemas.microsoft.com/office/drawing/2014/main" id="{10829462-69C3-E0CA-8A82-A58B929E28F7}"/>
              </a:ext>
            </a:extLst>
          </p:cNvPr>
          <p:cNvSpPr/>
          <p:nvPr/>
        </p:nvSpPr>
        <p:spPr>
          <a:xfrm>
            <a:off x="6032500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2;p1">
            <a:extLst>
              <a:ext uri="{FF2B5EF4-FFF2-40B4-BE49-F238E27FC236}">
                <a16:creationId xmlns:a16="http://schemas.microsoft.com/office/drawing/2014/main" id="{D96D8185-1A66-4495-5CFD-F3C903C54AF8}"/>
              </a:ext>
            </a:extLst>
          </p:cNvPr>
          <p:cNvSpPr/>
          <p:nvPr/>
        </p:nvSpPr>
        <p:spPr>
          <a:xfrm>
            <a:off x="8213725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13;p1">
            <a:extLst>
              <a:ext uri="{FF2B5EF4-FFF2-40B4-BE49-F238E27FC236}">
                <a16:creationId xmlns:a16="http://schemas.microsoft.com/office/drawing/2014/main" id="{97E71D03-24AC-13F4-891B-DCC59AA6F4CE}"/>
              </a:ext>
            </a:extLst>
          </p:cNvPr>
          <p:cNvSpPr/>
          <p:nvPr/>
        </p:nvSpPr>
        <p:spPr>
          <a:xfrm>
            <a:off x="8218488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14;p1">
            <a:extLst>
              <a:ext uri="{FF2B5EF4-FFF2-40B4-BE49-F238E27FC236}">
                <a16:creationId xmlns:a16="http://schemas.microsoft.com/office/drawing/2014/main" id="{52821C12-C3B3-40D1-F98E-32B7A2CB3184}"/>
              </a:ext>
            </a:extLst>
          </p:cNvPr>
          <p:cNvSpPr/>
          <p:nvPr/>
        </p:nvSpPr>
        <p:spPr>
          <a:xfrm>
            <a:off x="10399713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15;p1">
            <a:extLst>
              <a:ext uri="{FF2B5EF4-FFF2-40B4-BE49-F238E27FC236}">
                <a16:creationId xmlns:a16="http://schemas.microsoft.com/office/drawing/2014/main" id="{9318316E-67EC-E8DC-3FBE-F899318F414A}"/>
              </a:ext>
            </a:extLst>
          </p:cNvPr>
          <p:cNvSpPr/>
          <p:nvPr/>
        </p:nvSpPr>
        <p:spPr>
          <a:xfrm>
            <a:off x="10404475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18;p1">
            <a:extLst>
              <a:ext uri="{FF2B5EF4-FFF2-40B4-BE49-F238E27FC236}">
                <a16:creationId xmlns:a16="http://schemas.microsoft.com/office/drawing/2014/main" id="{A5C27639-B2FC-6322-B39C-B3A47494F488}"/>
              </a:ext>
            </a:extLst>
          </p:cNvPr>
          <p:cNvSpPr/>
          <p:nvPr/>
        </p:nvSpPr>
        <p:spPr>
          <a:xfrm>
            <a:off x="3841750" y="65387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19;p1">
            <a:extLst>
              <a:ext uri="{FF2B5EF4-FFF2-40B4-BE49-F238E27FC236}">
                <a16:creationId xmlns:a16="http://schemas.microsoft.com/office/drawing/2014/main" id="{9F2C45CA-A51E-5C0E-EBB2-0ACC67DF2E6C}"/>
              </a:ext>
            </a:extLst>
          </p:cNvPr>
          <p:cNvSpPr/>
          <p:nvPr/>
        </p:nvSpPr>
        <p:spPr>
          <a:xfrm>
            <a:off x="3848100" y="65419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20;p1">
            <a:extLst>
              <a:ext uri="{FF2B5EF4-FFF2-40B4-BE49-F238E27FC236}">
                <a16:creationId xmlns:a16="http://schemas.microsoft.com/office/drawing/2014/main" id="{58B973CE-03AE-2FAA-AF96-88789A38AFB1}"/>
              </a:ext>
            </a:extLst>
          </p:cNvPr>
          <p:cNvSpPr/>
          <p:nvPr/>
        </p:nvSpPr>
        <p:spPr>
          <a:xfrm>
            <a:off x="6027738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21;p1">
            <a:extLst>
              <a:ext uri="{FF2B5EF4-FFF2-40B4-BE49-F238E27FC236}">
                <a16:creationId xmlns:a16="http://schemas.microsoft.com/office/drawing/2014/main" id="{28B860A2-71DD-4841-DBED-052E0FE994BD}"/>
              </a:ext>
            </a:extLst>
          </p:cNvPr>
          <p:cNvSpPr/>
          <p:nvPr/>
        </p:nvSpPr>
        <p:spPr>
          <a:xfrm>
            <a:off x="6032500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22;p1">
            <a:extLst>
              <a:ext uri="{FF2B5EF4-FFF2-40B4-BE49-F238E27FC236}">
                <a16:creationId xmlns:a16="http://schemas.microsoft.com/office/drawing/2014/main" id="{71CA9CC3-ABD6-24EA-C01B-D04856EE7C4C}"/>
              </a:ext>
            </a:extLst>
          </p:cNvPr>
          <p:cNvSpPr/>
          <p:nvPr/>
        </p:nvSpPr>
        <p:spPr>
          <a:xfrm>
            <a:off x="8213725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123;p1">
            <a:extLst>
              <a:ext uri="{FF2B5EF4-FFF2-40B4-BE49-F238E27FC236}">
                <a16:creationId xmlns:a16="http://schemas.microsoft.com/office/drawing/2014/main" id="{1877882D-6A3C-952C-A654-F119FDB52393}"/>
              </a:ext>
            </a:extLst>
          </p:cNvPr>
          <p:cNvSpPr/>
          <p:nvPr/>
        </p:nvSpPr>
        <p:spPr>
          <a:xfrm>
            <a:off x="8218488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124;p1">
            <a:extLst>
              <a:ext uri="{FF2B5EF4-FFF2-40B4-BE49-F238E27FC236}">
                <a16:creationId xmlns:a16="http://schemas.microsoft.com/office/drawing/2014/main" id="{B1771CA5-5F1C-20D4-983B-179C03F04D66}"/>
              </a:ext>
            </a:extLst>
          </p:cNvPr>
          <p:cNvSpPr/>
          <p:nvPr/>
        </p:nvSpPr>
        <p:spPr>
          <a:xfrm>
            <a:off x="10399713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125;p1">
            <a:extLst>
              <a:ext uri="{FF2B5EF4-FFF2-40B4-BE49-F238E27FC236}">
                <a16:creationId xmlns:a16="http://schemas.microsoft.com/office/drawing/2014/main" id="{7790E95E-B040-5BE8-4466-3E0C0E9B9C8C}"/>
              </a:ext>
            </a:extLst>
          </p:cNvPr>
          <p:cNvSpPr/>
          <p:nvPr/>
        </p:nvSpPr>
        <p:spPr>
          <a:xfrm>
            <a:off x="10404475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128;p1">
            <a:extLst>
              <a:ext uri="{FF2B5EF4-FFF2-40B4-BE49-F238E27FC236}">
                <a16:creationId xmlns:a16="http://schemas.microsoft.com/office/drawing/2014/main" id="{A9B768C6-FEBF-EC06-A7D5-CE5E1E541E26}"/>
              </a:ext>
            </a:extLst>
          </p:cNvPr>
          <p:cNvSpPr/>
          <p:nvPr/>
        </p:nvSpPr>
        <p:spPr>
          <a:xfrm>
            <a:off x="3832225" y="70451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129;p1">
            <a:extLst>
              <a:ext uri="{FF2B5EF4-FFF2-40B4-BE49-F238E27FC236}">
                <a16:creationId xmlns:a16="http://schemas.microsoft.com/office/drawing/2014/main" id="{473F50A8-07F3-8F44-219F-5CA9C01AD1A6}"/>
              </a:ext>
            </a:extLst>
          </p:cNvPr>
          <p:cNvSpPr/>
          <p:nvPr/>
        </p:nvSpPr>
        <p:spPr>
          <a:xfrm>
            <a:off x="3836988" y="70483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130;p1">
            <a:extLst>
              <a:ext uri="{FF2B5EF4-FFF2-40B4-BE49-F238E27FC236}">
                <a16:creationId xmlns:a16="http://schemas.microsoft.com/office/drawing/2014/main" id="{2A35B5A4-B6CE-DAAA-AD61-8EBE3C4DCAA9}"/>
              </a:ext>
            </a:extLst>
          </p:cNvPr>
          <p:cNvSpPr/>
          <p:nvPr/>
        </p:nvSpPr>
        <p:spPr>
          <a:xfrm>
            <a:off x="6018213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131;p1">
            <a:extLst>
              <a:ext uri="{FF2B5EF4-FFF2-40B4-BE49-F238E27FC236}">
                <a16:creationId xmlns:a16="http://schemas.microsoft.com/office/drawing/2014/main" id="{E31CB777-1CB3-7E3E-E929-D22E58A0ADF5}"/>
              </a:ext>
            </a:extLst>
          </p:cNvPr>
          <p:cNvSpPr/>
          <p:nvPr/>
        </p:nvSpPr>
        <p:spPr>
          <a:xfrm>
            <a:off x="6022975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132;p1">
            <a:extLst>
              <a:ext uri="{FF2B5EF4-FFF2-40B4-BE49-F238E27FC236}">
                <a16:creationId xmlns:a16="http://schemas.microsoft.com/office/drawing/2014/main" id="{A6091796-C97C-1F9A-14C9-6C29BBB1B83E}"/>
              </a:ext>
            </a:extLst>
          </p:cNvPr>
          <p:cNvSpPr/>
          <p:nvPr/>
        </p:nvSpPr>
        <p:spPr>
          <a:xfrm>
            <a:off x="8202613" y="7032440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133;p1">
            <a:extLst>
              <a:ext uri="{FF2B5EF4-FFF2-40B4-BE49-F238E27FC236}">
                <a16:creationId xmlns:a16="http://schemas.microsoft.com/office/drawing/2014/main" id="{BA31774A-5985-ECE7-9C6D-C15CDBD4E54A}"/>
              </a:ext>
            </a:extLst>
          </p:cNvPr>
          <p:cNvSpPr/>
          <p:nvPr/>
        </p:nvSpPr>
        <p:spPr>
          <a:xfrm>
            <a:off x="8208963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134;p1">
            <a:extLst>
              <a:ext uri="{FF2B5EF4-FFF2-40B4-BE49-F238E27FC236}">
                <a16:creationId xmlns:a16="http://schemas.microsoft.com/office/drawing/2014/main" id="{B560EA87-AF18-E6A4-9646-B16879D5E0E9}"/>
              </a:ext>
            </a:extLst>
          </p:cNvPr>
          <p:cNvSpPr/>
          <p:nvPr/>
        </p:nvSpPr>
        <p:spPr>
          <a:xfrm>
            <a:off x="10388600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135;p1">
            <a:extLst>
              <a:ext uri="{FF2B5EF4-FFF2-40B4-BE49-F238E27FC236}">
                <a16:creationId xmlns:a16="http://schemas.microsoft.com/office/drawing/2014/main" id="{794590AC-221D-4F44-BE33-32A8CEFD39EF}"/>
              </a:ext>
            </a:extLst>
          </p:cNvPr>
          <p:cNvSpPr/>
          <p:nvPr/>
        </p:nvSpPr>
        <p:spPr>
          <a:xfrm>
            <a:off x="10394950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118;p1">
            <a:extLst>
              <a:ext uri="{FF2B5EF4-FFF2-40B4-BE49-F238E27FC236}">
                <a16:creationId xmlns:a16="http://schemas.microsoft.com/office/drawing/2014/main" id="{FE4DB965-D148-F3D3-CD42-32747F192426}"/>
              </a:ext>
            </a:extLst>
          </p:cNvPr>
          <p:cNvSpPr/>
          <p:nvPr/>
        </p:nvSpPr>
        <p:spPr>
          <a:xfrm>
            <a:off x="3841750" y="64597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119;p1">
            <a:extLst>
              <a:ext uri="{FF2B5EF4-FFF2-40B4-BE49-F238E27FC236}">
                <a16:creationId xmlns:a16="http://schemas.microsoft.com/office/drawing/2014/main" id="{485D6030-ABD3-E5C8-E1A0-D0B168CA1AE3}"/>
              </a:ext>
            </a:extLst>
          </p:cNvPr>
          <p:cNvSpPr/>
          <p:nvPr/>
        </p:nvSpPr>
        <p:spPr>
          <a:xfrm>
            <a:off x="3848100" y="64628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120;p1">
            <a:extLst>
              <a:ext uri="{FF2B5EF4-FFF2-40B4-BE49-F238E27FC236}">
                <a16:creationId xmlns:a16="http://schemas.microsoft.com/office/drawing/2014/main" id="{4734F2A9-7C85-45DA-C768-97E89D787E1D}"/>
              </a:ext>
            </a:extLst>
          </p:cNvPr>
          <p:cNvSpPr/>
          <p:nvPr/>
        </p:nvSpPr>
        <p:spPr>
          <a:xfrm>
            <a:off x="6027738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21;p1">
            <a:extLst>
              <a:ext uri="{FF2B5EF4-FFF2-40B4-BE49-F238E27FC236}">
                <a16:creationId xmlns:a16="http://schemas.microsoft.com/office/drawing/2014/main" id="{9C3E782F-D0A0-99F3-F4DC-FD150C6B0726}"/>
              </a:ext>
            </a:extLst>
          </p:cNvPr>
          <p:cNvSpPr/>
          <p:nvPr/>
        </p:nvSpPr>
        <p:spPr>
          <a:xfrm>
            <a:off x="6032500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22;p1">
            <a:extLst>
              <a:ext uri="{FF2B5EF4-FFF2-40B4-BE49-F238E27FC236}">
                <a16:creationId xmlns:a16="http://schemas.microsoft.com/office/drawing/2014/main" id="{7D8750E3-2575-1D6E-C7ED-B1DC5AA0330F}"/>
              </a:ext>
            </a:extLst>
          </p:cNvPr>
          <p:cNvSpPr/>
          <p:nvPr/>
        </p:nvSpPr>
        <p:spPr>
          <a:xfrm>
            <a:off x="8213725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23;p1">
            <a:extLst>
              <a:ext uri="{FF2B5EF4-FFF2-40B4-BE49-F238E27FC236}">
                <a16:creationId xmlns:a16="http://schemas.microsoft.com/office/drawing/2014/main" id="{90E294E1-4762-9BE9-AD7C-5DB356C45E6F}"/>
              </a:ext>
            </a:extLst>
          </p:cNvPr>
          <p:cNvSpPr/>
          <p:nvPr/>
        </p:nvSpPr>
        <p:spPr>
          <a:xfrm>
            <a:off x="8218488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24;p1">
            <a:extLst>
              <a:ext uri="{FF2B5EF4-FFF2-40B4-BE49-F238E27FC236}">
                <a16:creationId xmlns:a16="http://schemas.microsoft.com/office/drawing/2014/main" id="{03351BF8-7583-FB39-165A-AB11388AEBB2}"/>
              </a:ext>
            </a:extLst>
          </p:cNvPr>
          <p:cNvSpPr/>
          <p:nvPr/>
        </p:nvSpPr>
        <p:spPr>
          <a:xfrm>
            <a:off x="10399713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25;p1">
            <a:extLst>
              <a:ext uri="{FF2B5EF4-FFF2-40B4-BE49-F238E27FC236}">
                <a16:creationId xmlns:a16="http://schemas.microsoft.com/office/drawing/2014/main" id="{8262CE3F-0D3C-EC54-01D4-8A8169E0DE26}"/>
              </a:ext>
            </a:extLst>
          </p:cNvPr>
          <p:cNvSpPr/>
          <p:nvPr/>
        </p:nvSpPr>
        <p:spPr>
          <a:xfrm>
            <a:off x="10404475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28;p1">
            <a:extLst>
              <a:ext uri="{FF2B5EF4-FFF2-40B4-BE49-F238E27FC236}">
                <a16:creationId xmlns:a16="http://schemas.microsoft.com/office/drawing/2014/main" id="{E586FACB-F22F-E1A0-D4B4-A585D8658D06}"/>
              </a:ext>
            </a:extLst>
          </p:cNvPr>
          <p:cNvSpPr/>
          <p:nvPr/>
        </p:nvSpPr>
        <p:spPr>
          <a:xfrm>
            <a:off x="3662890" y="69661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29;p1">
            <a:extLst>
              <a:ext uri="{FF2B5EF4-FFF2-40B4-BE49-F238E27FC236}">
                <a16:creationId xmlns:a16="http://schemas.microsoft.com/office/drawing/2014/main" id="{ECA5BB48-D0E6-8FEC-9468-543E68265CCF}"/>
              </a:ext>
            </a:extLst>
          </p:cNvPr>
          <p:cNvSpPr/>
          <p:nvPr/>
        </p:nvSpPr>
        <p:spPr>
          <a:xfrm>
            <a:off x="3667653" y="69692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30;p1">
            <a:extLst>
              <a:ext uri="{FF2B5EF4-FFF2-40B4-BE49-F238E27FC236}">
                <a16:creationId xmlns:a16="http://schemas.microsoft.com/office/drawing/2014/main" id="{3A9ABCB8-0C07-E047-54B4-DF8D9CB8C7E2}"/>
              </a:ext>
            </a:extLst>
          </p:cNvPr>
          <p:cNvSpPr/>
          <p:nvPr/>
        </p:nvSpPr>
        <p:spPr>
          <a:xfrm>
            <a:off x="6018213" y="69534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31;p1">
            <a:extLst>
              <a:ext uri="{FF2B5EF4-FFF2-40B4-BE49-F238E27FC236}">
                <a16:creationId xmlns:a16="http://schemas.microsoft.com/office/drawing/2014/main" id="{A142E2E1-D4FE-EB49-88B8-AAC394952EF1}"/>
              </a:ext>
            </a:extLst>
          </p:cNvPr>
          <p:cNvSpPr/>
          <p:nvPr/>
        </p:nvSpPr>
        <p:spPr>
          <a:xfrm>
            <a:off x="6022975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32;p1">
            <a:extLst>
              <a:ext uri="{FF2B5EF4-FFF2-40B4-BE49-F238E27FC236}">
                <a16:creationId xmlns:a16="http://schemas.microsoft.com/office/drawing/2014/main" id="{17865AB1-2A54-629F-4014-DFA023DFE809}"/>
              </a:ext>
            </a:extLst>
          </p:cNvPr>
          <p:cNvSpPr/>
          <p:nvPr/>
        </p:nvSpPr>
        <p:spPr>
          <a:xfrm>
            <a:off x="8202613" y="6953417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33;p1">
            <a:extLst>
              <a:ext uri="{FF2B5EF4-FFF2-40B4-BE49-F238E27FC236}">
                <a16:creationId xmlns:a16="http://schemas.microsoft.com/office/drawing/2014/main" id="{643D8C22-482E-5474-4670-6753C066C95B}"/>
              </a:ext>
            </a:extLst>
          </p:cNvPr>
          <p:cNvSpPr/>
          <p:nvPr/>
        </p:nvSpPr>
        <p:spPr>
          <a:xfrm>
            <a:off x="8208963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34;p1">
            <a:extLst>
              <a:ext uri="{FF2B5EF4-FFF2-40B4-BE49-F238E27FC236}">
                <a16:creationId xmlns:a16="http://schemas.microsoft.com/office/drawing/2014/main" id="{E6C10669-FBE7-F496-DD54-8C9DBF6B59A8}"/>
              </a:ext>
            </a:extLst>
          </p:cNvPr>
          <p:cNvSpPr/>
          <p:nvPr/>
        </p:nvSpPr>
        <p:spPr>
          <a:xfrm>
            <a:off x="10388600" y="69534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35;p1">
            <a:extLst>
              <a:ext uri="{FF2B5EF4-FFF2-40B4-BE49-F238E27FC236}">
                <a16:creationId xmlns:a16="http://schemas.microsoft.com/office/drawing/2014/main" id="{168C0AEC-CD35-44A9-6381-83E9B66477A9}"/>
              </a:ext>
            </a:extLst>
          </p:cNvPr>
          <p:cNvSpPr/>
          <p:nvPr/>
        </p:nvSpPr>
        <p:spPr>
          <a:xfrm>
            <a:off x="10394950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19;p1">
            <a:extLst>
              <a:ext uri="{FF2B5EF4-FFF2-40B4-BE49-F238E27FC236}">
                <a16:creationId xmlns:a16="http://schemas.microsoft.com/office/drawing/2014/main" id="{32447AB4-9E43-B92B-538B-CDC57669C6C9}"/>
              </a:ext>
            </a:extLst>
          </p:cNvPr>
          <p:cNvSpPr/>
          <p:nvPr/>
        </p:nvSpPr>
        <p:spPr>
          <a:xfrm>
            <a:off x="3848100" y="65306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28;p1">
            <a:extLst>
              <a:ext uri="{FF2B5EF4-FFF2-40B4-BE49-F238E27FC236}">
                <a16:creationId xmlns:a16="http://schemas.microsoft.com/office/drawing/2014/main" id="{91A7F5E6-9AF1-81FF-CF40-AF10753F2C06}"/>
              </a:ext>
            </a:extLst>
          </p:cNvPr>
          <p:cNvSpPr/>
          <p:nvPr/>
        </p:nvSpPr>
        <p:spPr>
          <a:xfrm>
            <a:off x="3662890" y="70338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29;p1">
            <a:extLst>
              <a:ext uri="{FF2B5EF4-FFF2-40B4-BE49-F238E27FC236}">
                <a16:creationId xmlns:a16="http://schemas.microsoft.com/office/drawing/2014/main" id="{479436D4-722F-79F5-583A-AA4E4F095B17}"/>
              </a:ext>
            </a:extLst>
          </p:cNvPr>
          <p:cNvSpPr/>
          <p:nvPr/>
        </p:nvSpPr>
        <p:spPr>
          <a:xfrm>
            <a:off x="3667653" y="70370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30;p1">
            <a:extLst>
              <a:ext uri="{FF2B5EF4-FFF2-40B4-BE49-F238E27FC236}">
                <a16:creationId xmlns:a16="http://schemas.microsoft.com/office/drawing/2014/main" id="{F5601F1B-631E-A03D-D8B7-6307306AB21C}"/>
              </a:ext>
            </a:extLst>
          </p:cNvPr>
          <p:cNvSpPr/>
          <p:nvPr/>
        </p:nvSpPr>
        <p:spPr>
          <a:xfrm>
            <a:off x="6018213" y="70211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31;p1">
            <a:extLst>
              <a:ext uri="{FF2B5EF4-FFF2-40B4-BE49-F238E27FC236}">
                <a16:creationId xmlns:a16="http://schemas.microsoft.com/office/drawing/2014/main" id="{CFB3E509-885E-5888-6363-C46A1A69423F}"/>
              </a:ext>
            </a:extLst>
          </p:cNvPr>
          <p:cNvSpPr/>
          <p:nvPr/>
        </p:nvSpPr>
        <p:spPr>
          <a:xfrm>
            <a:off x="6022975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32;p1">
            <a:extLst>
              <a:ext uri="{FF2B5EF4-FFF2-40B4-BE49-F238E27FC236}">
                <a16:creationId xmlns:a16="http://schemas.microsoft.com/office/drawing/2014/main" id="{0C5E3983-BC06-51A4-B7F2-16E14B1BF641}"/>
              </a:ext>
            </a:extLst>
          </p:cNvPr>
          <p:cNvSpPr/>
          <p:nvPr/>
        </p:nvSpPr>
        <p:spPr>
          <a:xfrm>
            <a:off x="8202613" y="7021151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33;p1">
            <a:extLst>
              <a:ext uri="{FF2B5EF4-FFF2-40B4-BE49-F238E27FC236}">
                <a16:creationId xmlns:a16="http://schemas.microsoft.com/office/drawing/2014/main" id="{3BD454BE-B47D-DBCB-4CA4-F888577BA11D}"/>
              </a:ext>
            </a:extLst>
          </p:cNvPr>
          <p:cNvSpPr/>
          <p:nvPr/>
        </p:nvSpPr>
        <p:spPr>
          <a:xfrm>
            <a:off x="8208963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34;p1">
            <a:extLst>
              <a:ext uri="{FF2B5EF4-FFF2-40B4-BE49-F238E27FC236}">
                <a16:creationId xmlns:a16="http://schemas.microsoft.com/office/drawing/2014/main" id="{D7B18F5B-4E26-4D27-D11C-44805F850BFD}"/>
              </a:ext>
            </a:extLst>
          </p:cNvPr>
          <p:cNvSpPr/>
          <p:nvPr/>
        </p:nvSpPr>
        <p:spPr>
          <a:xfrm>
            <a:off x="10388600" y="70211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35;p1">
            <a:extLst>
              <a:ext uri="{FF2B5EF4-FFF2-40B4-BE49-F238E27FC236}">
                <a16:creationId xmlns:a16="http://schemas.microsoft.com/office/drawing/2014/main" id="{FC10DCE7-9EE2-3B8A-2DB1-21220E79FBDE}"/>
              </a:ext>
            </a:extLst>
          </p:cNvPr>
          <p:cNvSpPr/>
          <p:nvPr/>
        </p:nvSpPr>
        <p:spPr>
          <a:xfrm>
            <a:off x="10394950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18;p1">
            <a:extLst>
              <a:ext uri="{FF2B5EF4-FFF2-40B4-BE49-F238E27FC236}">
                <a16:creationId xmlns:a16="http://schemas.microsoft.com/office/drawing/2014/main" id="{3F8AE62A-E262-1DF8-4940-548CAA64B295}"/>
              </a:ext>
            </a:extLst>
          </p:cNvPr>
          <p:cNvSpPr/>
          <p:nvPr/>
        </p:nvSpPr>
        <p:spPr>
          <a:xfrm>
            <a:off x="3570814" y="65274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19;p1">
            <a:extLst>
              <a:ext uri="{FF2B5EF4-FFF2-40B4-BE49-F238E27FC236}">
                <a16:creationId xmlns:a16="http://schemas.microsoft.com/office/drawing/2014/main" id="{C85FD436-9BA2-BF14-808A-0B8AD9E5F745}"/>
              </a:ext>
            </a:extLst>
          </p:cNvPr>
          <p:cNvSpPr/>
          <p:nvPr/>
        </p:nvSpPr>
        <p:spPr>
          <a:xfrm>
            <a:off x="3577164" y="65306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120;p1">
            <a:extLst>
              <a:ext uri="{FF2B5EF4-FFF2-40B4-BE49-F238E27FC236}">
                <a16:creationId xmlns:a16="http://schemas.microsoft.com/office/drawing/2014/main" id="{2A0814DB-800B-7A98-48C2-6050D431506C}"/>
              </a:ext>
            </a:extLst>
          </p:cNvPr>
          <p:cNvSpPr/>
          <p:nvPr/>
        </p:nvSpPr>
        <p:spPr>
          <a:xfrm>
            <a:off x="5926137" y="65147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121;p1">
            <a:extLst>
              <a:ext uri="{FF2B5EF4-FFF2-40B4-BE49-F238E27FC236}">
                <a16:creationId xmlns:a16="http://schemas.microsoft.com/office/drawing/2014/main" id="{512614EB-5CCB-DB81-943B-4178E3367356}"/>
              </a:ext>
            </a:extLst>
          </p:cNvPr>
          <p:cNvSpPr/>
          <p:nvPr/>
        </p:nvSpPr>
        <p:spPr>
          <a:xfrm>
            <a:off x="5930899" y="65179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122;p1">
            <a:extLst>
              <a:ext uri="{FF2B5EF4-FFF2-40B4-BE49-F238E27FC236}">
                <a16:creationId xmlns:a16="http://schemas.microsoft.com/office/drawing/2014/main" id="{7DF5E04E-3AB5-FFE2-8354-F8CA2A39FE42}"/>
              </a:ext>
            </a:extLst>
          </p:cNvPr>
          <p:cNvSpPr/>
          <p:nvPr/>
        </p:nvSpPr>
        <p:spPr>
          <a:xfrm>
            <a:off x="8134702" y="65147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123;p1">
            <a:extLst>
              <a:ext uri="{FF2B5EF4-FFF2-40B4-BE49-F238E27FC236}">
                <a16:creationId xmlns:a16="http://schemas.microsoft.com/office/drawing/2014/main" id="{524AAE5D-8B64-F150-0FD5-CB5C52B60984}"/>
              </a:ext>
            </a:extLst>
          </p:cNvPr>
          <p:cNvSpPr/>
          <p:nvPr/>
        </p:nvSpPr>
        <p:spPr>
          <a:xfrm>
            <a:off x="8139465" y="65179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33;p1">
            <a:extLst>
              <a:ext uri="{FF2B5EF4-FFF2-40B4-BE49-F238E27FC236}">
                <a16:creationId xmlns:a16="http://schemas.microsoft.com/office/drawing/2014/main" id="{00793AA6-0027-1E7D-104A-0A31419BF9CD}"/>
              </a:ext>
            </a:extLst>
          </p:cNvPr>
          <p:cNvSpPr txBox="1"/>
          <p:nvPr/>
        </p:nvSpPr>
        <p:spPr>
          <a:xfrm>
            <a:off x="315701" y="6436859"/>
            <a:ext cx="1751835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Is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part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of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br>
              <a:rPr lang="de-DE" sz="1000" dirty="0">
                <a:solidFill>
                  <a:sysClr val="windowText" lastClr="000000"/>
                </a:solidFill>
              </a:rPr>
            </a:br>
            <a:r>
              <a:rPr lang="de-DE" sz="1000" dirty="0">
                <a:solidFill>
                  <a:sysClr val="windowText" lastClr="000000"/>
                </a:solidFill>
              </a:rPr>
              <a:t>Standard Work Sheet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06" name="Google Shape;34;p1">
            <a:extLst>
              <a:ext uri="{FF2B5EF4-FFF2-40B4-BE49-F238E27FC236}">
                <a16:creationId xmlns:a16="http://schemas.microsoft.com/office/drawing/2014/main" id="{64C47789-CA15-1A14-305D-550E287E46EB}"/>
              </a:ext>
            </a:extLst>
          </p:cNvPr>
          <p:cNvGrpSpPr/>
          <p:nvPr/>
        </p:nvGrpSpPr>
        <p:grpSpPr>
          <a:xfrm>
            <a:off x="57676" y="6540762"/>
            <a:ext cx="287999" cy="251999"/>
            <a:chOff x="204" y="3882"/>
            <a:chExt cx="206" cy="206"/>
          </a:xfrm>
        </p:grpSpPr>
        <p:sp>
          <p:nvSpPr>
            <p:cNvPr id="207" name="Google Shape;35;p1">
              <a:extLst>
                <a:ext uri="{FF2B5EF4-FFF2-40B4-BE49-F238E27FC236}">
                  <a16:creationId xmlns:a16="http://schemas.microsoft.com/office/drawing/2014/main" id="{AE2ACAB9-0EA7-C0FB-6D02-5E9BB36FF52D}"/>
                </a:ext>
              </a:extLst>
            </p:cNvPr>
            <p:cNvSpPr/>
            <p:nvPr/>
          </p:nvSpPr>
          <p:spPr>
            <a:xfrm>
              <a:off x="204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Google Shape;36;p1">
              <a:extLst>
                <a:ext uri="{FF2B5EF4-FFF2-40B4-BE49-F238E27FC236}">
                  <a16:creationId xmlns:a16="http://schemas.microsoft.com/office/drawing/2014/main" id="{7BEB77FB-1B5F-0E64-9677-EAF049827DC9}"/>
                </a:ext>
              </a:extLst>
            </p:cNvPr>
            <p:cNvSpPr/>
            <p:nvPr/>
          </p:nvSpPr>
          <p:spPr>
            <a:xfrm>
              <a:off x="207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9" name="Google Shape;37;p1">
            <a:extLst>
              <a:ext uri="{FF2B5EF4-FFF2-40B4-BE49-F238E27FC236}">
                <a16:creationId xmlns:a16="http://schemas.microsoft.com/office/drawing/2014/main" id="{41C1D4B2-418A-36CC-2F23-CA10B5B335FF}"/>
              </a:ext>
            </a:extLst>
          </p:cNvPr>
          <p:cNvGrpSpPr/>
          <p:nvPr/>
        </p:nvGrpSpPr>
        <p:grpSpPr>
          <a:xfrm>
            <a:off x="1834107" y="6540762"/>
            <a:ext cx="287999" cy="251999"/>
            <a:chOff x="1565" y="3882"/>
            <a:chExt cx="206" cy="206"/>
          </a:xfrm>
        </p:grpSpPr>
        <p:sp>
          <p:nvSpPr>
            <p:cNvPr id="210" name="Google Shape;38;p1">
              <a:extLst>
                <a:ext uri="{FF2B5EF4-FFF2-40B4-BE49-F238E27FC236}">
                  <a16:creationId xmlns:a16="http://schemas.microsoft.com/office/drawing/2014/main" id="{AD455B42-A837-7EAF-8E15-245DBB21C73C}"/>
                </a:ext>
              </a:extLst>
            </p:cNvPr>
            <p:cNvSpPr/>
            <p:nvPr/>
          </p:nvSpPr>
          <p:spPr>
            <a:xfrm>
              <a:off x="1565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Google Shape;39;p1">
              <a:extLst>
                <a:ext uri="{FF2B5EF4-FFF2-40B4-BE49-F238E27FC236}">
                  <a16:creationId xmlns:a16="http://schemas.microsoft.com/office/drawing/2014/main" id="{AA2BDCA8-A60A-5C2F-7F33-C18417597764}"/>
                </a:ext>
              </a:extLst>
            </p:cNvPr>
            <p:cNvSpPr/>
            <p:nvPr/>
          </p:nvSpPr>
          <p:spPr>
            <a:xfrm>
              <a:off x="1568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Google Shape;40;p1">
              <a:extLst>
                <a:ext uri="{FF2B5EF4-FFF2-40B4-BE49-F238E27FC236}">
                  <a16:creationId xmlns:a16="http://schemas.microsoft.com/office/drawing/2014/main" id="{D3725266-3DF2-63A5-D1CD-76D4FE514BB0}"/>
                </a:ext>
              </a:extLst>
            </p:cNvPr>
            <p:cNvSpPr/>
            <p:nvPr/>
          </p:nvSpPr>
          <p:spPr>
            <a:xfrm rot="-5400000">
              <a:off x="1567" y="3986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6" name="Google Shape;41;p1">
            <a:extLst>
              <a:ext uri="{FF2B5EF4-FFF2-40B4-BE49-F238E27FC236}">
                <a16:creationId xmlns:a16="http://schemas.microsoft.com/office/drawing/2014/main" id="{18B24AD1-A4D9-8931-73AE-ACDD1427F7C7}"/>
              </a:ext>
            </a:extLst>
          </p:cNvPr>
          <p:cNvGrpSpPr/>
          <p:nvPr/>
        </p:nvGrpSpPr>
        <p:grpSpPr>
          <a:xfrm>
            <a:off x="3309829" y="6540762"/>
            <a:ext cx="287999" cy="251999"/>
            <a:chOff x="2903" y="3882"/>
            <a:chExt cx="206" cy="206"/>
          </a:xfrm>
        </p:grpSpPr>
        <p:sp>
          <p:nvSpPr>
            <p:cNvPr id="217" name="Google Shape;42;p1">
              <a:extLst>
                <a:ext uri="{FF2B5EF4-FFF2-40B4-BE49-F238E27FC236}">
                  <a16:creationId xmlns:a16="http://schemas.microsoft.com/office/drawing/2014/main" id="{5D47724D-988C-D8FC-6D17-397D8E81A632}"/>
                </a:ext>
              </a:extLst>
            </p:cNvPr>
            <p:cNvSpPr/>
            <p:nvPr/>
          </p:nvSpPr>
          <p:spPr>
            <a:xfrm>
              <a:off x="2903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Google Shape;43;p1">
              <a:extLst>
                <a:ext uri="{FF2B5EF4-FFF2-40B4-BE49-F238E27FC236}">
                  <a16:creationId xmlns:a16="http://schemas.microsoft.com/office/drawing/2014/main" id="{93BFA00E-5DDF-75B3-CD11-4241F3493AB2}"/>
                </a:ext>
              </a:extLst>
            </p:cNvPr>
            <p:cNvSpPr/>
            <p:nvPr/>
          </p:nvSpPr>
          <p:spPr>
            <a:xfrm>
              <a:off x="2906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Google Shape;44;p1">
              <a:extLst>
                <a:ext uri="{FF2B5EF4-FFF2-40B4-BE49-F238E27FC236}">
                  <a16:creationId xmlns:a16="http://schemas.microsoft.com/office/drawing/2014/main" id="{E5120F07-80DB-3C32-3D32-7D5DC514EA4D}"/>
                </a:ext>
              </a:extLst>
            </p:cNvPr>
            <p:cNvSpPr/>
            <p:nvPr/>
          </p:nvSpPr>
          <p:spPr>
            <a:xfrm rot="-5400000">
              <a:off x="2905" y="3986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Google Shape;45;p1">
              <a:extLst>
                <a:ext uri="{FF2B5EF4-FFF2-40B4-BE49-F238E27FC236}">
                  <a16:creationId xmlns:a16="http://schemas.microsoft.com/office/drawing/2014/main" id="{99FE61E0-FCE5-8B8F-B946-251FF1896427}"/>
                </a:ext>
              </a:extLst>
            </p:cNvPr>
            <p:cNvSpPr/>
            <p:nvPr/>
          </p:nvSpPr>
          <p:spPr>
            <a:xfrm rot="5400000" flipH="1">
              <a:off x="3007" y="3987"/>
              <a:ext cx="100" cy="98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1" name="Google Shape;46;p1">
            <a:extLst>
              <a:ext uri="{FF2B5EF4-FFF2-40B4-BE49-F238E27FC236}">
                <a16:creationId xmlns:a16="http://schemas.microsoft.com/office/drawing/2014/main" id="{F05C1823-B5E6-AE51-3D96-D88F0AAD17AD}"/>
              </a:ext>
            </a:extLst>
          </p:cNvPr>
          <p:cNvGrpSpPr/>
          <p:nvPr/>
        </p:nvGrpSpPr>
        <p:grpSpPr>
          <a:xfrm>
            <a:off x="4873786" y="6540762"/>
            <a:ext cx="251999" cy="251999"/>
            <a:chOff x="4137" y="2665"/>
            <a:chExt cx="1021" cy="1021"/>
          </a:xfrm>
        </p:grpSpPr>
        <p:sp>
          <p:nvSpPr>
            <p:cNvPr id="225" name="Google Shape;47;p1">
              <a:extLst>
                <a:ext uri="{FF2B5EF4-FFF2-40B4-BE49-F238E27FC236}">
                  <a16:creationId xmlns:a16="http://schemas.microsoft.com/office/drawing/2014/main" id="{BF60CD9D-27CB-827D-7A02-8274BD2FCD45}"/>
                </a:ext>
              </a:extLst>
            </p:cNvPr>
            <p:cNvSpPr/>
            <p:nvPr/>
          </p:nvSpPr>
          <p:spPr>
            <a:xfrm>
              <a:off x="4137" y="2665"/>
              <a:ext cx="1021" cy="1021"/>
            </a:xfrm>
            <a:prstGeom prst="flowChartOr">
              <a:avLst/>
            </a:prstGeom>
            <a:solidFill>
              <a:srgbClr val="002649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Google Shape;48;p1">
              <a:extLst>
                <a:ext uri="{FF2B5EF4-FFF2-40B4-BE49-F238E27FC236}">
                  <a16:creationId xmlns:a16="http://schemas.microsoft.com/office/drawing/2014/main" id="{5772F90F-A382-65A7-E42E-3A9387A15630}"/>
                </a:ext>
              </a:extLst>
            </p:cNvPr>
            <p:cNvSpPr/>
            <p:nvPr/>
          </p:nvSpPr>
          <p:spPr>
            <a:xfrm>
              <a:off x="4150" y="2675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Google Shape;49;p1">
              <a:extLst>
                <a:ext uri="{FF2B5EF4-FFF2-40B4-BE49-F238E27FC236}">
                  <a16:creationId xmlns:a16="http://schemas.microsoft.com/office/drawing/2014/main" id="{E80A7816-0E92-48A8-B8AA-F9E82B4609F7}"/>
                </a:ext>
              </a:extLst>
            </p:cNvPr>
            <p:cNvSpPr/>
            <p:nvPr/>
          </p:nvSpPr>
          <p:spPr>
            <a:xfrm rot="-5400000">
              <a:off x="4146" y="3181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Google Shape;50;p1">
              <a:extLst>
                <a:ext uri="{FF2B5EF4-FFF2-40B4-BE49-F238E27FC236}">
                  <a16:creationId xmlns:a16="http://schemas.microsoft.com/office/drawing/2014/main" id="{6C124B5B-7613-2E21-9E79-9B3276F25CF1}"/>
                </a:ext>
              </a:extLst>
            </p:cNvPr>
            <p:cNvSpPr/>
            <p:nvPr/>
          </p:nvSpPr>
          <p:spPr>
            <a:xfrm flipH="1">
              <a:off x="4656" y="2677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Google Shape;51;p1">
              <a:extLst>
                <a:ext uri="{FF2B5EF4-FFF2-40B4-BE49-F238E27FC236}">
                  <a16:creationId xmlns:a16="http://schemas.microsoft.com/office/drawing/2014/main" id="{77F20D31-5183-2814-5073-7C9AED127BA5}"/>
                </a:ext>
              </a:extLst>
            </p:cNvPr>
            <p:cNvSpPr/>
            <p:nvPr/>
          </p:nvSpPr>
          <p:spPr>
            <a:xfrm rot="5400000" flipH="1">
              <a:off x="4655" y="3183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0" name="Google Shape;52;p1">
            <a:extLst>
              <a:ext uri="{FF2B5EF4-FFF2-40B4-BE49-F238E27FC236}">
                <a16:creationId xmlns:a16="http://schemas.microsoft.com/office/drawing/2014/main" id="{6B797349-87E0-D8CB-8D8C-55EBA4AC0B82}"/>
              </a:ext>
            </a:extLst>
          </p:cNvPr>
          <p:cNvSpPr txBox="1"/>
          <p:nvPr/>
        </p:nvSpPr>
        <p:spPr>
          <a:xfrm>
            <a:off x="2082378" y="6436859"/>
            <a:ext cx="1574862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Described</a:t>
            </a:r>
            <a:r>
              <a:rPr lang="de-DE" sz="1000" dirty="0">
                <a:solidFill>
                  <a:sysClr val="windowText" lastClr="000000"/>
                </a:solidFill>
              </a:rPr>
              <a:t> in Job Breakdown Sheet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7" name="Google Shape;53;p1">
            <a:extLst>
              <a:ext uri="{FF2B5EF4-FFF2-40B4-BE49-F238E27FC236}">
                <a16:creationId xmlns:a16="http://schemas.microsoft.com/office/drawing/2014/main" id="{076DADC3-616E-89C8-0C4D-2164F37D8DB1}"/>
              </a:ext>
            </a:extLst>
          </p:cNvPr>
          <p:cNvSpPr txBox="1"/>
          <p:nvPr/>
        </p:nvSpPr>
        <p:spPr>
          <a:xfrm>
            <a:off x="5097170" y="6436859"/>
            <a:ext cx="1401838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Process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confirmation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br>
              <a:rPr lang="de-DE" sz="1000" dirty="0">
                <a:solidFill>
                  <a:sysClr val="windowText" lastClr="000000"/>
                </a:solidFill>
              </a:rPr>
            </a:br>
            <a:r>
              <a:rPr lang="de-DE" sz="1000" dirty="0" err="1">
                <a:solidFill>
                  <a:sysClr val="windowText" lastClr="000000"/>
                </a:solidFill>
              </a:rPr>
              <a:t>is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existing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8" name="Google Shape;54;p1">
            <a:extLst>
              <a:ext uri="{FF2B5EF4-FFF2-40B4-BE49-F238E27FC236}">
                <a16:creationId xmlns:a16="http://schemas.microsoft.com/office/drawing/2014/main" id="{FE606172-6E84-8DC3-F25F-317776781DCA}"/>
              </a:ext>
            </a:extLst>
          </p:cNvPr>
          <p:cNvSpPr txBox="1"/>
          <p:nvPr/>
        </p:nvSpPr>
        <p:spPr>
          <a:xfrm>
            <a:off x="3569389" y="6436859"/>
            <a:ext cx="1321033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Shopfloor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Visuali-zations</a:t>
            </a: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are</a:t>
            </a: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existing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9" name="Google Shape;33;p1">
            <a:extLst>
              <a:ext uri="{FF2B5EF4-FFF2-40B4-BE49-F238E27FC236}">
                <a16:creationId xmlns:a16="http://schemas.microsoft.com/office/drawing/2014/main" id="{63F5326B-C102-9E5C-203F-A8D1B07D24B0}"/>
              </a:ext>
            </a:extLst>
          </p:cNvPr>
          <p:cNvSpPr txBox="1"/>
          <p:nvPr/>
        </p:nvSpPr>
        <p:spPr>
          <a:xfrm>
            <a:off x="-33866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STATUS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0" name="Google Shape;33;p1">
            <a:extLst>
              <a:ext uri="{FF2B5EF4-FFF2-40B4-BE49-F238E27FC236}">
                <a16:creationId xmlns:a16="http://schemas.microsoft.com/office/drawing/2014/main" id="{50508214-9E17-DB90-FED3-7EF720434995}"/>
              </a:ext>
            </a:extLst>
          </p:cNvPr>
          <p:cNvSpPr txBox="1"/>
          <p:nvPr/>
        </p:nvSpPr>
        <p:spPr>
          <a:xfrm>
            <a:off x="6537589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IMPORTANCE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1" name="Google Shape;33;p1">
            <a:extLst>
              <a:ext uri="{FF2B5EF4-FFF2-40B4-BE49-F238E27FC236}">
                <a16:creationId xmlns:a16="http://schemas.microsoft.com/office/drawing/2014/main" id="{C14C7D7E-E533-2829-EBAA-F40DF1A73A57}"/>
              </a:ext>
            </a:extLst>
          </p:cNvPr>
          <p:cNvSpPr txBox="1"/>
          <p:nvPr/>
        </p:nvSpPr>
        <p:spPr>
          <a:xfrm>
            <a:off x="8339474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DIFFICULTY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2" name="Google Shape;53;p1">
            <a:extLst>
              <a:ext uri="{FF2B5EF4-FFF2-40B4-BE49-F238E27FC236}">
                <a16:creationId xmlns:a16="http://schemas.microsoft.com/office/drawing/2014/main" id="{25349727-4C50-8C4F-7C03-5C720D072D22}"/>
              </a:ext>
            </a:extLst>
          </p:cNvPr>
          <p:cNvSpPr txBox="1"/>
          <p:nvPr/>
        </p:nvSpPr>
        <p:spPr>
          <a:xfrm>
            <a:off x="6562613" y="6329541"/>
            <a:ext cx="1751835" cy="556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i="1" dirty="0" err="1">
                <a:solidFill>
                  <a:sysClr val="windowText" lastClr="000000"/>
                </a:solidFill>
              </a:rPr>
              <a:t>Less</a:t>
            </a:r>
            <a:r>
              <a:rPr lang="de-DE" sz="1000" i="1" dirty="0">
                <a:solidFill>
                  <a:sysClr val="windowText" lastClr="000000"/>
                </a:solidFill>
              </a:rPr>
              <a:t> </a:t>
            </a:r>
            <a:r>
              <a:rPr lang="de-DE" sz="1000" i="1" dirty="0" err="1">
                <a:solidFill>
                  <a:sysClr val="windowText" lastClr="000000"/>
                </a:solidFill>
              </a:rPr>
              <a:t>important</a:t>
            </a:r>
            <a:endParaRPr lang="de-DE" sz="1000" i="1" dirty="0">
              <a:solidFill>
                <a:sysClr val="windowText" lastClr="000000"/>
              </a:solidFill>
            </a:endParaRP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Important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Very </a:t>
            </a:r>
            <a:r>
              <a:rPr lang="de-DE" sz="1000" b="1" dirty="0" err="1">
                <a:solidFill>
                  <a:sysClr val="windowText" lastClr="000000"/>
                </a:solidFill>
              </a:rPr>
              <a:t>important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3" name="Google Shape;53;p1">
            <a:extLst>
              <a:ext uri="{FF2B5EF4-FFF2-40B4-BE49-F238E27FC236}">
                <a16:creationId xmlns:a16="http://schemas.microsoft.com/office/drawing/2014/main" id="{75DCA927-E93E-C89B-B210-83AC9160C6C5}"/>
              </a:ext>
            </a:extLst>
          </p:cNvPr>
          <p:cNvSpPr txBox="1"/>
          <p:nvPr/>
        </p:nvSpPr>
        <p:spPr>
          <a:xfrm>
            <a:off x="8457040" y="6329541"/>
            <a:ext cx="942864" cy="556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dirty="0">
                <a:solidFill>
                  <a:schemeClr val="accent6"/>
                </a:solidFill>
              </a:rPr>
              <a:t>Easy</a:t>
            </a: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Normal</a:t>
            </a: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dirty="0" err="1">
                <a:solidFill>
                  <a:srgbClr val="C00000"/>
                </a:solidFill>
              </a:rPr>
              <a:t>Difficult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94438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"/>
          <p:cNvSpPr/>
          <p:nvPr/>
        </p:nvSpPr>
        <p:spPr>
          <a:xfrm>
            <a:off x="5985166" y="9231"/>
            <a:ext cx="3913751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PROCESS LANDSCAPE</a:t>
            </a:r>
            <a:endParaRPr sz="1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SFM STANDARDS 02-1</a:t>
            </a:r>
            <a:endParaRPr/>
          </a:p>
        </p:txBody>
      </p:sp>
      <p:sp>
        <p:nvSpPr>
          <p:cNvPr id="30" name="Google Shape;30;p1"/>
          <p:cNvSpPr txBox="1"/>
          <p:nvPr/>
        </p:nvSpPr>
        <p:spPr>
          <a:xfrm>
            <a:off x="5931582" y="131812"/>
            <a:ext cx="124855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Here you come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to the tutorial video!</a:t>
            </a:r>
            <a:endParaRPr/>
          </a:p>
        </p:txBody>
      </p:sp>
      <p:cxnSp>
        <p:nvCxnSpPr>
          <p:cNvPr id="31" name="Google Shape;31;p1"/>
          <p:cNvCxnSpPr/>
          <p:nvPr/>
        </p:nvCxnSpPr>
        <p:spPr>
          <a:xfrm>
            <a:off x="7813573" y="6912"/>
            <a:ext cx="0" cy="608642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7" name="Google Shape;3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90010" y="65747"/>
            <a:ext cx="493726" cy="49372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1"/>
          <p:cNvSpPr/>
          <p:nvPr/>
        </p:nvSpPr>
        <p:spPr>
          <a:xfrm>
            <a:off x="3832225" y="25287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"/>
          <p:cNvSpPr/>
          <p:nvPr/>
        </p:nvSpPr>
        <p:spPr>
          <a:xfrm>
            <a:off x="3836988" y="25318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1"/>
          <p:cNvSpPr/>
          <p:nvPr/>
        </p:nvSpPr>
        <p:spPr>
          <a:xfrm>
            <a:off x="6018213" y="251441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"/>
          <p:cNvSpPr/>
          <p:nvPr/>
        </p:nvSpPr>
        <p:spPr>
          <a:xfrm>
            <a:off x="6022975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"/>
          <p:cNvSpPr/>
          <p:nvPr/>
        </p:nvSpPr>
        <p:spPr>
          <a:xfrm>
            <a:off x="8202613" y="2514415"/>
            <a:ext cx="1587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"/>
          <p:cNvSpPr/>
          <p:nvPr/>
        </p:nvSpPr>
        <p:spPr>
          <a:xfrm>
            <a:off x="8208963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"/>
          <p:cNvSpPr/>
          <p:nvPr/>
        </p:nvSpPr>
        <p:spPr>
          <a:xfrm>
            <a:off x="10388600" y="251441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"/>
          <p:cNvSpPr/>
          <p:nvPr/>
        </p:nvSpPr>
        <p:spPr>
          <a:xfrm>
            <a:off x="10394950" y="251917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"/>
          <p:cNvSpPr/>
          <p:nvPr/>
        </p:nvSpPr>
        <p:spPr>
          <a:xfrm>
            <a:off x="12588875" y="291782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"/>
          <p:cNvSpPr/>
          <p:nvPr/>
        </p:nvSpPr>
        <p:spPr>
          <a:xfrm>
            <a:off x="12595225" y="292258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"/>
          <p:cNvSpPr/>
          <p:nvPr/>
        </p:nvSpPr>
        <p:spPr>
          <a:xfrm>
            <a:off x="3832225" y="30224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"/>
          <p:cNvSpPr/>
          <p:nvPr/>
        </p:nvSpPr>
        <p:spPr>
          <a:xfrm>
            <a:off x="3836988" y="30255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"/>
          <p:cNvSpPr/>
          <p:nvPr/>
        </p:nvSpPr>
        <p:spPr>
          <a:xfrm>
            <a:off x="6018213" y="30081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"/>
          <p:cNvSpPr/>
          <p:nvPr/>
        </p:nvSpPr>
        <p:spPr>
          <a:xfrm>
            <a:off x="6022975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"/>
          <p:cNvSpPr/>
          <p:nvPr/>
        </p:nvSpPr>
        <p:spPr>
          <a:xfrm>
            <a:off x="8202613" y="3008128"/>
            <a:ext cx="1587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"/>
          <p:cNvSpPr/>
          <p:nvPr/>
        </p:nvSpPr>
        <p:spPr>
          <a:xfrm>
            <a:off x="8208963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"/>
          <p:cNvSpPr/>
          <p:nvPr/>
        </p:nvSpPr>
        <p:spPr>
          <a:xfrm>
            <a:off x="10388600" y="30081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10394950" y="30128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12588875" y="341153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12595225" y="34163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3836988" y="35288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3841750" y="35320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6022975" y="35161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6027738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8207375" y="3516128"/>
            <a:ext cx="1588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8213725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10393363" y="35161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10399713" y="35193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>
            <a:off x="12593638" y="391953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/>
          <p:nvPr/>
        </p:nvSpPr>
        <p:spPr>
          <a:xfrm>
            <a:off x="12599988" y="392271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/>
          <p:nvPr/>
        </p:nvSpPr>
        <p:spPr>
          <a:xfrm>
            <a:off x="3841750" y="40209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/>
          <p:nvPr/>
        </p:nvSpPr>
        <p:spPr>
          <a:xfrm>
            <a:off x="3848100" y="4024128"/>
            <a:ext cx="0" cy="1587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3"/>
                </a:lnTo>
                <a:lnTo>
                  <a:pt x="0" y="27"/>
                </a:lnTo>
                <a:lnTo>
                  <a:pt x="0" y="66"/>
                </a:lnTo>
                <a:lnTo>
                  <a:pt x="0" y="135"/>
                </a:lnTo>
                <a:lnTo>
                  <a:pt x="0" y="210"/>
                </a:lnTo>
                <a:lnTo>
                  <a:pt x="0" y="306"/>
                </a:lnTo>
                <a:lnTo>
                  <a:pt x="0" y="399"/>
                </a:lnTo>
                <a:lnTo>
                  <a:pt x="0" y="489"/>
                </a:lnTo>
                <a:lnTo>
                  <a:pt x="0" y="48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6027738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6032500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8213725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"/>
          <p:cNvSpPr/>
          <p:nvPr/>
        </p:nvSpPr>
        <p:spPr>
          <a:xfrm>
            <a:off x="8218488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10399713" y="400825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/>
          <p:nvPr/>
        </p:nvSpPr>
        <p:spPr>
          <a:xfrm>
            <a:off x="10404475" y="401142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/>
          <p:nvPr/>
        </p:nvSpPr>
        <p:spPr>
          <a:xfrm>
            <a:off x="12599988" y="441166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12604750" y="44148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3841750" y="4522603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3848100" y="45273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6027738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/>
          <p:nvPr/>
        </p:nvSpPr>
        <p:spPr>
          <a:xfrm>
            <a:off x="6032500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/>
          <p:nvPr/>
        </p:nvSpPr>
        <p:spPr>
          <a:xfrm>
            <a:off x="8213725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8218488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10399713" y="450990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0404475" y="4514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12599988" y="4913313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12604750" y="491807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3827463" y="50321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3832225" y="50353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6013450" y="50194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6018213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8197850" y="5019490"/>
            <a:ext cx="1588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8204200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10383838" y="501949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10390188" y="502266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12584113" y="542290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12590463" y="542607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3832225" y="55243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3836988" y="5527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6018213" y="55116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6022975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8202613" y="5511615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8208963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10388600" y="55116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10394950" y="55147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12588875" y="591502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"/>
          <p:cNvSpPr/>
          <p:nvPr/>
        </p:nvSpPr>
        <p:spPr>
          <a:xfrm>
            <a:off x="12595225" y="59182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"/>
          <p:cNvSpPr/>
          <p:nvPr/>
        </p:nvSpPr>
        <p:spPr>
          <a:xfrm>
            <a:off x="3841750" y="60450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"/>
          <p:cNvSpPr/>
          <p:nvPr/>
        </p:nvSpPr>
        <p:spPr>
          <a:xfrm>
            <a:off x="3848100" y="60481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"/>
          <p:cNvSpPr/>
          <p:nvPr/>
        </p:nvSpPr>
        <p:spPr>
          <a:xfrm>
            <a:off x="6027738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6032500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8213725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8218488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10399713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10404475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"/>
          <p:cNvSpPr/>
          <p:nvPr/>
        </p:nvSpPr>
        <p:spPr>
          <a:xfrm>
            <a:off x="12599988" y="643413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/>
          <p:nvPr/>
        </p:nvSpPr>
        <p:spPr>
          <a:xfrm>
            <a:off x="12604750" y="643890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"/>
          <p:cNvSpPr/>
          <p:nvPr/>
        </p:nvSpPr>
        <p:spPr>
          <a:xfrm>
            <a:off x="3841750" y="65387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/>
          <p:nvPr/>
        </p:nvSpPr>
        <p:spPr>
          <a:xfrm>
            <a:off x="3848100" y="65419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/>
          <p:nvPr/>
        </p:nvSpPr>
        <p:spPr>
          <a:xfrm>
            <a:off x="6027738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/>
          <p:nvPr/>
        </p:nvSpPr>
        <p:spPr>
          <a:xfrm>
            <a:off x="6032500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"/>
          <p:cNvSpPr/>
          <p:nvPr/>
        </p:nvSpPr>
        <p:spPr>
          <a:xfrm>
            <a:off x="8213725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"/>
          <p:cNvSpPr/>
          <p:nvPr/>
        </p:nvSpPr>
        <p:spPr>
          <a:xfrm>
            <a:off x="8218488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10399713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"/>
          <p:cNvSpPr/>
          <p:nvPr/>
        </p:nvSpPr>
        <p:spPr>
          <a:xfrm>
            <a:off x="10404475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"/>
          <p:cNvSpPr/>
          <p:nvPr/>
        </p:nvSpPr>
        <p:spPr>
          <a:xfrm>
            <a:off x="12599988" y="692943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"/>
          <p:cNvSpPr/>
          <p:nvPr/>
        </p:nvSpPr>
        <p:spPr>
          <a:xfrm>
            <a:off x="12604750" y="693261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"/>
          <p:cNvSpPr/>
          <p:nvPr/>
        </p:nvSpPr>
        <p:spPr>
          <a:xfrm>
            <a:off x="3832225" y="70451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"/>
          <p:cNvSpPr/>
          <p:nvPr/>
        </p:nvSpPr>
        <p:spPr>
          <a:xfrm>
            <a:off x="3836988" y="70483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"/>
          <p:cNvSpPr/>
          <p:nvPr/>
        </p:nvSpPr>
        <p:spPr>
          <a:xfrm>
            <a:off x="6018213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"/>
          <p:cNvSpPr/>
          <p:nvPr/>
        </p:nvSpPr>
        <p:spPr>
          <a:xfrm>
            <a:off x="6022975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"/>
          <p:cNvSpPr/>
          <p:nvPr/>
        </p:nvSpPr>
        <p:spPr>
          <a:xfrm>
            <a:off x="8202613" y="7032440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"/>
          <p:cNvSpPr/>
          <p:nvPr/>
        </p:nvSpPr>
        <p:spPr>
          <a:xfrm>
            <a:off x="8208963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10388600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10394950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"/>
          <p:cNvSpPr/>
          <p:nvPr/>
        </p:nvSpPr>
        <p:spPr>
          <a:xfrm>
            <a:off x="12588875" y="743585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"/>
          <p:cNvSpPr/>
          <p:nvPr/>
        </p:nvSpPr>
        <p:spPr>
          <a:xfrm>
            <a:off x="12595225" y="743902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"/>
          <p:cNvSpPr/>
          <p:nvPr/>
        </p:nvSpPr>
        <p:spPr>
          <a:xfrm>
            <a:off x="3841750" y="7953375"/>
            <a:ext cx="0" cy="1588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"/>
          <p:cNvSpPr/>
          <p:nvPr/>
        </p:nvSpPr>
        <p:spPr>
          <a:xfrm>
            <a:off x="3848100" y="79581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"/>
          <p:cNvSpPr/>
          <p:nvPr/>
        </p:nvSpPr>
        <p:spPr>
          <a:xfrm>
            <a:off x="6027738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"/>
          <p:cNvSpPr/>
          <p:nvPr/>
        </p:nvSpPr>
        <p:spPr>
          <a:xfrm>
            <a:off x="6032500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"/>
          <p:cNvSpPr/>
          <p:nvPr/>
        </p:nvSpPr>
        <p:spPr>
          <a:xfrm>
            <a:off x="8213725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"/>
          <p:cNvSpPr/>
          <p:nvPr/>
        </p:nvSpPr>
        <p:spPr>
          <a:xfrm>
            <a:off x="8218488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"/>
          <p:cNvSpPr/>
          <p:nvPr/>
        </p:nvSpPr>
        <p:spPr>
          <a:xfrm>
            <a:off x="10399713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"/>
          <p:cNvSpPr/>
          <p:nvPr/>
        </p:nvSpPr>
        <p:spPr>
          <a:xfrm>
            <a:off x="10404475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"/>
          <p:cNvSpPr/>
          <p:nvPr/>
        </p:nvSpPr>
        <p:spPr>
          <a:xfrm>
            <a:off x="12599988" y="7940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"/>
          <p:cNvSpPr/>
          <p:nvPr/>
        </p:nvSpPr>
        <p:spPr>
          <a:xfrm>
            <a:off x="12604750" y="7945438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"/>
          <p:cNvSpPr/>
          <p:nvPr/>
        </p:nvSpPr>
        <p:spPr>
          <a:xfrm>
            <a:off x="3841750" y="844867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"/>
          <p:cNvSpPr/>
          <p:nvPr/>
        </p:nvSpPr>
        <p:spPr>
          <a:xfrm>
            <a:off x="3848100" y="84518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"/>
          <p:cNvSpPr/>
          <p:nvPr/>
        </p:nvSpPr>
        <p:spPr>
          <a:xfrm>
            <a:off x="6027738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"/>
          <p:cNvSpPr/>
          <p:nvPr/>
        </p:nvSpPr>
        <p:spPr>
          <a:xfrm>
            <a:off x="6032500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"/>
          <p:cNvSpPr/>
          <p:nvPr/>
        </p:nvSpPr>
        <p:spPr>
          <a:xfrm>
            <a:off x="8213725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"/>
          <p:cNvSpPr/>
          <p:nvPr/>
        </p:nvSpPr>
        <p:spPr>
          <a:xfrm>
            <a:off x="8218488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"/>
          <p:cNvSpPr/>
          <p:nvPr/>
        </p:nvSpPr>
        <p:spPr>
          <a:xfrm>
            <a:off x="10399713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"/>
          <p:cNvSpPr/>
          <p:nvPr/>
        </p:nvSpPr>
        <p:spPr>
          <a:xfrm>
            <a:off x="10404475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"/>
          <p:cNvSpPr/>
          <p:nvPr/>
        </p:nvSpPr>
        <p:spPr>
          <a:xfrm>
            <a:off x="12599988" y="843438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"/>
          <p:cNvSpPr/>
          <p:nvPr/>
        </p:nvSpPr>
        <p:spPr>
          <a:xfrm>
            <a:off x="12604750" y="843915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8" name="Google Shape;158;p1"/>
          <p:cNvGraphicFramePr/>
          <p:nvPr/>
        </p:nvGraphicFramePr>
        <p:xfrm>
          <a:off x="11366" y="696512"/>
          <a:ext cx="9881775" cy="56528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35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42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8300">
                <a:tc row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1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Task type</a:t>
                      </a:r>
                      <a:endParaRPr sz="11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1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Places</a:t>
                      </a:r>
                      <a:endParaRPr dirty="0"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4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Welding Robot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Quality Test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Painting Robot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Final </a:t>
                      </a:r>
                      <a:r>
                        <a:rPr lang="de-DE" sz="1050" b="1" u="none" strike="noStrike" cap="none" dirty="0" err="1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assembly</a:t>
                      </a:r>
                      <a:r>
                        <a:rPr lang="de-DE" sz="1050" b="1" u="none" strike="noStrike" cap="none" dirty="0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 &amp; </a:t>
                      </a:r>
                      <a:r>
                        <a:rPr lang="de-DE" sz="1050" b="1" u="none" strike="noStrike" cap="none" dirty="0" err="1">
                          <a:solidFill>
                            <a:srgbClr val="002649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testing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b="1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/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Operate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u="none" strike="noStrike" cap="none" dirty="0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Start </a:t>
                      </a:r>
                      <a:r>
                        <a:rPr lang="de-DE" sz="1050" u="none" strike="noStrike" cap="none" dirty="0" err="1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program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900" u="none" strike="noStrike" cap="none" dirty="0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Check </a:t>
                      </a:r>
                      <a:r>
                        <a:rPr lang="de-DE" sz="900" u="none" strike="noStrike" cap="none" dirty="0" err="1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uniformity</a:t>
                      </a:r>
                      <a:r>
                        <a:rPr lang="de-DE" sz="900" u="none" strike="noStrike" cap="none" dirty="0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 </a:t>
                      </a:r>
                      <a:r>
                        <a:rPr lang="de-DE" sz="900" u="none" strike="noStrike" cap="none" dirty="0" err="1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of</a:t>
                      </a:r>
                      <a:r>
                        <a:rPr lang="de-DE" sz="900" u="none" strike="noStrike" cap="none" dirty="0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 </a:t>
                      </a:r>
                      <a:r>
                        <a:rPr lang="de-DE" sz="900" u="none" strike="noStrike" cap="none" dirty="0" err="1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sym typeface="Dancing Script"/>
                        </a:rPr>
                        <a:t>color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Monitoring </a:t>
                      </a:r>
                      <a:r>
                        <a:rPr lang="de-DE" sz="1050" b="1" u="none" strike="noStrike" cap="none" dirty="0" err="1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system</a:t>
                      </a:r>
                      <a:endParaRPr b="1"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Mount </a:t>
                      </a:r>
                      <a:r>
                        <a:rPr lang="de-DE" sz="1050" b="1" u="none" strike="noStrike" cap="none" dirty="0" err="1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door</a:t>
                      </a:r>
                      <a:r>
                        <a:rPr lang="de-DE" sz="1050" b="1" u="none" strike="noStrike" cap="none" dirty="0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handle </a:t>
                      </a: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Quality </a:t>
                      </a:r>
                      <a:r>
                        <a:rPr lang="de-DE" sz="1050" b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inspection</a:t>
                      </a:r>
                      <a:r>
                        <a:rPr lang="de-DE" sz="1050" b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</a:t>
                      </a:r>
                      <a:r>
                        <a:rPr lang="de-DE" sz="1050" b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of</a:t>
                      </a:r>
                      <a:r>
                        <a:rPr lang="de-DE" sz="1050" b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</a:t>
                      </a:r>
                      <a:r>
                        <a:rPr lang="de-DE" sz="1050" b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the</a:t>
                      </a:r>
                      <a:r>
                        <a:rPr lang="de-DE" sz="1050" b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material</a:t>
                      </a:r>
                      <a:endParaRPr sz="1050" b="1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Set up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Start &amp; Change </a:t>
                      </a:r>
                      <a:r>
                        <a:rPr lang="de-DE" sz="1050" b="1" u="none" strike="noStrike" cap="none" dirty="0" err="1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welding</a:t>
                      </a:r>
                      <a:r>
                        <a:rPr lang="de-DE" sz="1050" b="1" u="none" strike="noStrike" cap="none" dirty="0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</a:t>
                      </a:r>
                      <a:r>
                        <a:rPr lang="de-DE" sz="1050" b="1" u="none" strike="noStrike" cap="none" dirty="0" err="1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rod</a:t>
                      </a:r>
                      <a:endParaRPr b="1"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u="none" strike="noStrike" cap="none" dirty="0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Change </a:t>
                      </a:r>
                      <a:r>
                        <a:rPr lang="de-DE" sz="1050" u="none" strike="noStrike" cap="none" dirty="0" err="1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welding</a:t>
                      </a:r>
                      <a:r>
                        <a:rPr lang="de-DE" sz="1050" u="none" strike="noStrike" cap="none" dirty="0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</a:t>
                      </a:r>
                      <a:r>
                        <a:rPr lang="de-DE" sz="1050" u="none" strike="noStrike" cap="none" dirty="0" err="1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rod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u="none" strike="noStrike" cap="none" dirty="0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Material </a:t>
                      </a:r>
                      <a:r>
                        <a:rPr lang="de-DE" sz="1050" u="none" strike="noStrike" cap="none" dirty="0" err="1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change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Tool </a:t>
                      </a:r>
                      <a:r>
                        <a:rPr lang="de-DE" sz="1050" b="1" u="none" strike="noStrike" cap="none" dirty="0" err="1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change</a:t>
                      </a:r>
                      <a:endParaRPr sz="1050" b="1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Maintenance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u="none" strike="noStrike" cap="none" dirty="0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Clean </a:t>
                      </a:r>
                      <a:r>
                        <a:rPr lang="de-DE" sz="1050" u="none" strike="noStrike" cap="none" dirty="0" err="1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sensors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50" b="1" u="none" strike="noStrike" cap="none" dirty="0" err="1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Chamge</a:t>
                      </a:r>
                      <a:r>
                        <a:rPr lang="en-US" sz="1050" b="1" u="none" strike="noStrike" cap="none" dirty="0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the bulb of the test lamp</a:t>
                      </a:r>
                      <a:endParaRPr sz="1050" b="1" u="none" strike="noStrike" cap="none" dirty="0">
                        <a:solidFill>
                          <a:schemeClr val="dk1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Clean </a:t>
                      </a:r>
                      <a:r>
                        <a:rPr lang="de-DE" sz="1050" b="1" u="none" strike="noStrike" cap="none" dirty="0" err="1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compressed</a:t>
                      </a:r>
                      <a:r>
                        <a:rPr lang="de-DE" sz="1050" b="1" u="none" strike="noStrike" cap="none" dirty="0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</a:t>
                      </a:r>
                      <a:r>
                        <a:rPr lang="de-DE" sz="1050" b="1" u="none" strike="noStrike" cap="none" dirty="0" err="1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ait</a:t>
                      </a:r>
                      <a:r>
                        <a:rPr lang="de-DE" sz="1050" b="1" u="none" strike="noStrike" cap="none" dirty="0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</a:t>
                      </a:r>
                      <a:r>
                        <a:rPr lang="de-DE" sz="1050" b="1" u="none" strike="noStrike" cap="none" dirty="0" err="1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supply</a:t>
                      </a:r>
                      <a:r>
                        <a:rPr lang="de-DE" sz="1050" b="1" u="none" strike="noStrike" cap="none" dirty="0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</a:t>
                      </a:r>
                      <a:endParaRPr b="1"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Dancing Script"/>
                        <a:buNone/>
                      </a:pPr>
                      <a:r>
                        <a:rPr lang="de-DE" sz="900" b="0" i="0" u="none" strike="noStrike" cap="none" dirty="0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Torque </a:t>
                      </a:r>
                      <a:r>
                        <a:rPr lang="de-DE" sz="900" b="0" i="0" u="none" strike="noStrike" cap="none" dirty="0" err="1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wrench</a:t>
                      </a:r>
                      <a:r>
                        <a:rPr lang="de-DE" sz="900" b="0" i="0" u="none" strike="noStrike" cap="none" dirty="0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check &amp; </a:t>
                      </a:r>
                      <a:r>
                        <a:rPr lang="de-DE" sz="900" b="0" i="0" u="none" strike="noStrike" cap="none" dirty="0" err="1">
                          <a:solidFill>
                            <a:schemeClr val="dk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adjust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b="1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Check Gas Level</a:t>
                      </a:r>
                      <a:endParaRPr sz="1050" b="1" u="none" strike="noStrike" cap="none" dirty="0">
                        <a:solidFill>
                          <a:schemeClr val="tx1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B02318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u="none" strike="noStrike" cap="none" dirty="0">
                          <a:solidFill>
                            <a:srgbClr val="B32E24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Check </a:t>
                      </a:r>
                      <a:r>
                        <a:rPr lang="de-DE" sz="1050" u="none" strike="noStrike" cap="none" dirty="0" err="1">
                          <a:solidFill>
                            <a:srgbClr val="B32E24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lubricating</a:t>
                      </a:r>
                      <a:r>
                        <a:rPr lang="de-DE" sz="1050" u="none" strike="noStrike" cap="none" dirty="0">
                          <a:solidFill>
                            <a:srgbClr val="B32E24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</a:t>
                      </a:r>
                      <a:r>
                        <a:rPr lang="de-DE" sz="1050" u="none" strike="noStrike" cap="none" dirty="0" err="1">
                          <a:solidFill>
                            <a:srgbClr val="B32E24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oil</a:t>
                      </a:r>
                      <a:r>
                        <a:rPr lang="de-DE" sz="1050" u="none" strike="noStrike" cap="none" dirty="0">
                          <a:solidFill>
                            <a:srgbClr val="B32E24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 </a:t>
                      </a:r>
                      <a:r>
                        <a:rPr lang="de-DE" sz="1050" u="none" strike="noStrike" cap="none" dirty="0" err="1">
                          <a:solidFill>
                            <a:srgbClr val="B32E24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level</a:t>
                      </a:r>
                      <a:endParaRPr sz="1050" u="none" strike="noStrike" cap="none" dirty="0">
                        <a:solidFill>
                          <a:srgbClr val="B32E24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950">
                <a:tc row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400" u="none" strike="noStrike" cap="none">
                          <a:solidFill>
                            <a:srgbClr val="00264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Troubleshooting</a:t>
                      </a:r>
                      <a:endParaRPr/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050" u="none" strike="noStrike" cap="none" dirty="0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Restart </a:t>
                      </a:r>
                      <a:r>
                        <a:rPr lang="de-DE" sz="1050" u="none" strike="noStrike" cap="none" dirty="0" err="1">
                          <a:solidFill>
                            <a:srgbClr val="33A359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system</a:t>
                      </a: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100" u="none" strike="noStrike" cap="none" dirty="0">
                          <a:solidFill>
                            <a:schemeClr val="tx1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Restart Test System </a:t>
                      </a:r>
                      <a:endParaRPr sz="1100" dirty="0">
                        <a:latin typeface="Segoe Print" panose="02000600000000000000" pitchFamily="2" charset="0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b="1" u="none" strike="noStrike" cap="none" dirty="0">
                          <a:solidFill>
                            <a:srgbClr val="B02318"/>
                          </a:solidFill>
                          <a:latin typeface="Segoe Print" panose="02000600000000000000" pitchFamily="2" charset="0"/>
                          <a:ea typeface="Dancing Script"/>
                          <a:cs typeface="Dancing Script"/>
                          <a:sym typeface="Dancing Script"/>
                        </a:rPr>
                        <a:t>Correct pressure offsets</a:t>
                      </a:r>
                      <a:endParaRPr sz="1050" b="1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33A359"/>
                        </a:solidFill>
                        <a:latin typeface="Segoe Print" panose="02000600000000000000" pitchFamily="2" charset="0"/>
                        <a:ea typeface="Dancing Script"/>
                        <a:cs typeface="Dancing Script"/>
                        <a:sym typeface="Dancing Script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49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Segoe Print" panose="02000600000000000000" pitchFamily="2" charset="0"/>
                      </a:endParaRPr>
                    </a:p>
                  </a:txBody>
                  <a:tcPr marL="0" marR="0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Segoe Print" panose="02000600000000000000" pitchFamily="2" charset="0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u="none" strike="noStrike" cap="none" dirty="0">
                        <a:solidFill>
                          <a:srgbClr val="0026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0" marT="0" marB="0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pSp>
        <p:nvGrpSpPr>
          <p:cNvPr id="159" name="Google Shape;159;p1"/>
          <p:cNvGrpSpPr/>
          <p:nvPr/>
        </p:nvGrpSpPr>
        <p:grpSpPr>
          <a:xfrm>
            <a:off x="2406298" y="1379714"/>
            <a:ext cx="306013" cy="306013"/>
            <a:chOff x="0" y="0"/>
            <a:chExt cx="206" cy="206"/>
          </a:xfrm>
        </p:grpSpPr>
        <p:sp>
          <p:nvSpPr>
            <p:cNvPr id="160" name="Google Shape;160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" name="Google Shape;162;p1"/>
          <p:cNvGrpSpPr/>
          <p:nvPr/>
        </p:nvGrpSpPr>
        <p:grpSpPr>
          <a:xfrm>
            <a:off x="2406298" y="2629691"/>
            <a:ext cx="306013" cy="306013"/>
            <a:chOff x="0" y="0"/>
            <a:chExt cx="206" cy="206"/>
          </a:xfrm>
        </p:grpSpPr>
        <p:sp>
          <p:nvSpPr>
            <p:cNvPr id="163" name="Google Shape;163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" name="Google Shape;177;p1"/>
          <p:cNvGrpSpPr/>
          <p:nvPr/>
        </p:nvGrpSpPr>
        <p:grpSpPr>
          <a:xfrm>
            <a:off x="2406298" y="3879668"/>
            <a:ext cx="306013" cy="306013"/>
            <a:chOff x="0" y="0"/>
            <a:chExt cx="206" cy="206"/>
          </a:xfrm>
        </p:grpSpPr>
        <p:sp>
          <p:nvSpPr>
            <p:cNvPr id="178" name="Google Shape;178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" name="Google Shape;186;p1"/>
          <p:cNvGrpSpPr/>
          <p:nvPr/>
        </p:nvGrpSpPr>
        <p:grpSpPr>
          <a:xfrm>
            <a:off x="2406298" y="5129645"/>
            <a:ext cx="306013" cy="306013"/>
            <a:chOff x="0" y="0"/>
            <a:chExt cx="206" cy="206"/>
          </a:xfrm>
        </p:grpSpPr>
        <p:sp>
          <p:nvSpPr>
            <p:cNvPr id="187" name="Google Shape;187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" name="Google Shape;195;p1"/>
          <p:cNvGrpSpPr/>
          <p:nvPr/>
        </p:nvGrpSpPr>
        <p:grpSpPr>
          <a:xfrm>
            <a:off x="4176732" y="1379714"/>
            <a:ext cx="306013" cy="306013"/>
            <a:chOff x="0" y="0"/>
            <a:chExt cx="206" cy="206"/>
          </a:xfrm>
        </p:grpSpPr>
        <p:sp>
          <p:nvSpPr>
            <p:cNvPr id="196" name="Google Shape;196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8" name="Google Shape;198;p1"/>
          <p:cNvGrpSpPr/>
          <p:nvPr/>
        </p:nvGrpSpPr>
        <p:grpSpPr>
          <a:xfrm>
            <a:off x="4176732" y="2629691"/>
            <a:ext cx="306013" cy="306013"/>
            <a:chOff x="0" y="0"/>
            <a:chExt cx="206" cy="206"/>
          </a:xfrm>
        </p:grpSpPr>
        <p:sp>
          <p:nvSpPr>
            <p:cNvPr id="199" name="Google Shape;199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3" name="Google Shape;213;p1"/>
          <p:cNvGrpSpPr/>
          <p:nvPr/>
        </p:nvGrpSpPr>
        <p:grpSpPr>
          <a:xfrm>
            <a:off x="4176732" y="3879668"/>
            <a:ext cx="306013" cy="306013"/>
            <a:chOff x="0" y="0"/>
            <a:chExt cx="206" cy="206"/>
          </a:xfrm>
        </p:grpSpPr>
        <p:sp>
          <p:nvSpPr>
            <p:cNvPr id="214" name="Google Shape;214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2" name="Google Shape;222;p1"/>
          <p:cNvGrpSpPr/>
          <p:nvPr/>
        </p:nvGrpSpPr>
        <p:grpSpPr>
          <a:xfrm>
            <a:off x="4176732" y="5129645"/>
            <a:ext cx="306013" cy="306013"/>
            <a:chOff x="0" y="0"/>
            <a:chExt cx="206" cy="206"/>
          </a:xfrm>
        </p:grpSpPr>
        <p:sp>
          <p:nvSpPr>
            <p:cNvPr id="223" name="Google Shape;223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" name="Google Shape;231;p1"/>
          <p:cNvGrpSpPr/>
          <p:nvPr/>
        </p:nvGrpSpPr>
        <p:grpSpPr>
          <a:xfrm>
            <a:off x="5947166" y="1379714"/>
            <a:ext cx="306013" cy="306013"/>
            <a:chOff x="0" y="0"/>
            <a:chExt cx="206" cy="206"/>
          </a:xfrm>
        </p:grpSpPr>
        <p:sp>
          <p:nvSpPr>
            <p:cNvPr id="232" name="Google Shape;232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4" name="Google Shape;234;p1"/>
          <p:cNvGrpSpPr/>
          <p:nvPr/>
        </p:nvGrpSpPr>
        <p:grpSpPr>
          <a:xfrm>
            <a:off x="5947166" y="2629691"/>
            <a:ext cx="306013" cy="306013"/>
            <a:chOff x="0" y="0"/>
            <a:chExt cx="206" cy="206"/>
          </a:xfrm>
        </p:grpSpPr>
        <p:sp>
          <p:nvSpPr>
            <p:cNvPr id="235" name="Google Shape;235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" name="Google Shape;249;p1"/>
          <p:cNvGrpSpPr/>
          <p:nvPr/>
        </p:nvGrpSpPr>
        <p:grpSpPr>
          <a:xfrm>
            <a:off x="5947166" y="3879668"/>
            <a:ext cx="306013" cy="306013"/>
            <a:chOff x="0" y="0"/>
            <a:chExt cx="206" cy="206"/>
          </a:xfrm>
        </p:grpSpPr>
        <p:sp>
          <p:nvSpPr>
            <p:cNvPr id="250" name="Google Shape;250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8" name="Google Shape;258;p1"/>
          <p:cNvGrpSpPr/>
          <p:nvPr/>
        </p:nvGrpSpPr>
        <p:grpSpPr>
          <a:xfrm>
            <a:off x="5947166" y="5129645"/>
            <a:ext cx="306013" cy="306013"/>
            <a:chOff x="0" y="0"/>
            <a:chExt cx="206" cy="206"/>
          </a:xfrm>
        </p:grpSpPr>
        <p:sp>
          <p:nvSpPr>
            <p:cNvPr id="259" name="Google Shape;259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7" name="Google Shape;267;p1"/>
          <p:cNvGrpSpPr/>
          <p:nvPr/>
        </p:nvGrpSpPr>
        <p:grpSpPr>
          <a:xfrm>
            <a:off x="7707873" y="1379714"/>
            <a:ext cx="306013" cy="306013"/>
            <a:chOff x="0" y="0"/>
            <a:chExt cx="206" cy="206"/>
          </a:xfrm>
        </p:grpSpPr>
        <p:sp>
          <p:nvSpPr>
            <p:cNvPr id="268" name="Google Shape;268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0" name="Google Shape;270;p1"/>
          <p:cNvGrpSpPr/>
          <p:nvPr/>
        </p:nvGrpSpPr>
        <p:grpSpPr>
          <a:xfrm>
            <a:off x="7707873" y="2629691"/>
            <a:ext cx="306013" cy="306013"/>
            <a:chOff x="0" y="0"/>
            <a:chExt cx="206" cy="206"/>
          </a:xfrm>
        </p:grpSpPr>
        <p:sp>
          <p:nvSpPr>
            <p:cNvPr id="271" name="Google Shape;271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5" name="Google Shape;285;p1"/>
          <p:cNvGrpSpPr/>
          <p:nvPr/>
        </p:nvGrpSpPr>
        <p:grpSpPr>
          <a:xfrm>
            <a:off x="7707873" y="3879668"/>
            <a:ext cx="306013" cy="306013"/>
            <a:chOff x="0" y="0"/>
            <a:chExt cx="206" cy="206"/>
          </a:xfrm>
        </p:grpSpPr>
        <p:sp>
          <p:nvSpPr>
            <p:cNvPr id="286" name="Google Shape;286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4" name="Google Shape;294;p1"/>
          <p:cNvGrpSpPr/>
          <p:nvPr/>
        </p:nvGrpSpPr>
        <p:grpSpPr>
          <a:xfrm>
            <a:off x="7707873" y="5129645"/>
            <a:ext cx="306013" cy="306013"/>
            <a:chOff x="0" y="0"/>
            <a:chExt cx="206" cy="206"/>
          </a:xfrm>
        </p:grpSpPr>
        <p:sp>
          <p:nvSpPr>
            <p:cNvPr id="295" name="Google Shape;295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Google Shape;303;p1"/>
          <p:cNvGrpSpPr/>
          <p:nvPr/>
        </p:nvGrpSpPr>
        <p:grpSpPr>
          <a:xfrm>
            <a:off x="9478307" y="1379714"/>
            <a:ext cx="306013" cy="306013"/>
            <a:chOff x="0" y="0"/>
            <a:chExt cx="206" cy="206"/>
          </a:xfrm>
        </p:grpSpPr>
        <p:sp>
          <p:nvSpPr>
            <p:cNvPr id="304" name="Google Shape;304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6" name="Google Shape;306;p1"/>
          <p:cNvGrpSpPr/>
          <p:nvPr/>
        </p:nvGrpSpPr>
        <p:grpSpPr>
          <a:xfrm>
            <a:off x="9478307" y="2629691"/>
            <a:ext cx="306013" cy="306013"/>
            <a:chOff x="0" y="0"/>
            <a:chExt cx="206" cy="206"/>
          </a:xfrm>
        </p:grpSpPr>
        <p:sp>
          <p:nvSpPr>
            <p:cNvPr id="307" name="Google Shape;307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1" name="Google Shape;321;p1"/>
          <p:cNvGrpSpPr/>
          <p:nvPr/>
        </p:nvGrpSpPr>
        <p:grpSpPr>
          <a:xfrm>
            <a:off x="9478307" y="3879668"/>
            <a:ext cx="306013" cy="306013"/>
            <a:chOff x="0" y="0"/>
            <a:chExt cx="206" cy="206"/>
          </a:xfrm>
        </p:grpSpPr>
        <p:sp>
          <p:nvSpPr>
            <p:cNvPr id="322" name="Google Shape;322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0" name="Google Shape;330;p1"/>
          <p:cNvGrpSpPr/>
          <p:nvPr/>
        </p:nvGrpSpPr>
        <p:grpSpPr>
          <a:xfrm>
            <a:off x="9478307" y="5129645"/>
            <a:ext cx="306013" cy="306013"/>
            <a:chOff x="0" y="0"/>
            <a:chExt cx="206" cy="206"/>
          </a:xfrm>
        </p:grpSpPr>
        <p:sp>
          <p:nvSpPr>
            <p:cNvPr id="331" name="Google Shape;331;p1"/>
            <p:cNvSpPr/>
            <p:nvPr/>
          </p:nvSpPr>
          <p:spPr>
            <a:xfrm>
              <a:off x="0" y="0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"/>
            <p:cNvSpPr/>
            <p:nvPr/>
          </p:nvSpPr>
          <p:spPr>
            <a:xfrm>
              <a:off x="3" y="2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" name="Google Shape;136;p7">
            <a:extLst>
              <a:ext uri="{FF2B5EF4-FFF2-40B4-BE49-F238E27FC236}">
                <a16:creationId xmlns:a16="http://schemas.microsoft.com/office/drawing/2014/main" id="{12FED550-49D6-CFF6-6D6B-D501C1E3CC33}"/>
              </a:ext>
            </a:extLst>
          </p:cNvPr>
          <p:cNvSpPr/>
          <p:nvPr/>
        </p:nvSpPr>
        <p:spPr>
          <a:xfrm>
            <a:off x="25719" y="188488"/>
            <a:ext cx="4945425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Dancing Script"/>
              <a:buNone/>
              <a:tabLst/>
              <a:defRPr/>
            </a:pPr>
            <a:r>
              <a:rPr lang="de-DE" sz="1200" dirty="0">
                <a:latin typeface="Segoe Print" panose="02000600000000000000" pitchFamily="2" charset="0"/>
                <a:ea typeface="Dancing Script"/>
                <a:cs typeface="Dancing Script"/>
                <a:sym typeface="Dancing Script"/>
              </a:rPr>
              <a:t>Car Door </a:t>
            </a:r>
            <a:r>
              <a:rPr lang="de-DE" sz="1200" dirty="0" err="1">
                <a:latin typeface="Segoe Print" panose="02000600000000000000" pitchFamily="2" charset="0"/>
                <a:ea typeface="Dancing Script"/>
                <a:cs typeface="Dancing Script"/>
                <a:sym typeface="Dancing Script"/>
              </a:rPr>
              <a:t>Assembl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Print" panose="02000600000000000000" pitchFamily="2" charset="0"/>
                <a:ea typeface="Dancing Script"/>
                <a:cs typeface="Dancing Script"/>
                <a:sym typeface="Dancing Script"/>
              </a:rPr>
              <a:t>y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600000000000000" pitchFamily="2" charset="0"/>
              <a:sym typeface="Arial"/>
            </a:endParaRPr>
          </a:p>
        </p:txBody>
      </p:sp>
      <p:sp>
        <p:nvSpPr>
          <p:cNvPr id="7" name="Google Shape;137;p7">
            <a:extLst>
              <a:ext uri="{FF2B5EF4-FFF2-40B4-BE49-F238E27FC236}">
                <a16:creationId xmlns:a16="http://schemas.microsoft.com/office/drawing/2014/main" id="{982C1A9A-4073-5D23-E3A4-21CFFF0D061F}"/>
              </a:ext>
            </a:extLst>
          </p:cNvPr>
          <p:cNvSpPr/>
          <p:nvPr/>
        </p:nvSpPr>
        <p:spPr>
          <a:xfrm>
            <a:off x="7083" y="14353"/>
            <a:ext cx="4978686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PROCESS /AREA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36;p7">
            <a:extLst>
              <a:ext uri="{FF2B5EF4-FFF2-40B4-BE49-F238E27FC236}">
                <a16:creationId xmlns:a16="http://schemas.microsoft.com/office/drawing/2014/main" id="{11FA6A89-DA96-C692-3B33-362D8371CB67}"/>
              </a:ext>
            </a:extLst>
          </p:cNvPr>
          <p:cNvSpPr/>
          <p:nvPr/>
        </p:nvSpPr>
        <p:spPr>
          <a:xfrm>
            <a:off x="4997936" y="184855"/>
            <a:ext cx="960438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lang="de-DE" sz="1200" b="0" i="0" u="none" strike="noStrike" cap="none" dirty="0">
                <a:solidFill>
                  <a:srgbClr val="000000"/>
                </a:solidFill>
                <a:latin typeface="Segoe Print" panose="02000600000000000000" pitchFamily="2" charset="0"/>
                <a:sym typeface="Arial"/>
              </a:rPr>
              <a:t>02.05.XX</a:t>
            </a:r>
            <a:endParaRPr sz="1200" b="0" i="0" u="none" strike="noStrike" cap="none" dirty="0">
              <a:solidFill>
                <a:srgbClr val="000000"/>
              </a:solidFill>
              <a:latin typeface="Segoe Print" panose="02000600000000000000" pitchFamily="2" charset="0"/>
              <a:sym typeface="Arial"/>
            </a:endParaRPr>
          </a:p>
        </p:txBody>
      </p:sp>
      <p:sp>
        <p:nvSpPr>
          <p:cNvPr id="9" name="Google Shape;137;p7">
            <a:extLst>
              <a:ext uri="{FF2B5EF4-FFF2-40B4-BE49-F238E27FC236}">
                <a16:creationId xmlns:a16="http://schemas.microsoft.com/office/drawing/2014/main" id="{37BEB463-2F32-97AC-DEA9-0FDEB6252D0D}"/>
              </a:ext>
            </a:extLst>
          </p:cNvPr>
          <p:cNvSpPr/>
          <p:nvPr/>
        </p:nvSpPr>
        <p:spPr>
          <a:xfrm>
            <a:off x="4997936" y="10593"/>
            <a:ext cx="960438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Date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9815098-65FD-84BE-11C8-A92C6EF0A12E}"/>
              </a:ext>
            </a:extLst>
          </p:cNvPr>
          <p:cNvSpPr/>
          <p:nvPr/>
        </p:nvSpPr>
        <p:spPr>
          <a:xfrm>
            <a:off x="10489592" y="1396162"/>
            <a:ext cx="3166983" cy="201537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Beispiel STORYLINE ÜBUNG </a:t>
            </a:r>
            <a:r>
              <a:rPr lang="de-DE" dirty="0">
                <a:sym typeface="Wingdings" pitchFamily="2" charset="2"/>
              </a:rPr>
              <a:t>!</a:t>
            </a:r>
            <a:endParaRPr lang="de-DE" dirty="0"/>
          </a:p>
        </p:txBody>
      </p:sp>
      <p:sp>
        <p:nvSpPr>
          <p:cNvPr id="3" name="Google Shape;108;p1">
            <a:extLst>
              <a:ext uri="{FF2B5EF4-FFF2-40B4-BE49-F238E27FC236}">
                <a16:creationId xmlns:a16="http://schemas.microsoft.com/office/drawing/2014/main" id="{1CD6A732-FEBD-1546-025C-68A769E1DC77}"/>
              </a:ext>
            </a:extLst>
          </p:cNvPr>
          <p:cNvSpPr/>
          <p:nvPr/>
        </p:nvSpPr>
        <p:spPr>
          <a:xfrm>
            <a:off x="3841750" y="604501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09;p1">
            <a:extLst>
              <a:ext uri="{FF2B5EF4-FFF2-40B4-BE49-F238E27FC236}">
                <a16:creationId xmlns:a16="http://schemas.microsoft.com/office/drawing/2014/main" id="{C65DE7CC-B7D6-7962-3ED3-3F0EEE74EAF9}"/>
              </a:ext>
            </a:extLst>
          </p:cNvPr>
          <p:cNvSpPr/>
          <p:nvPr/>
        </p:nvSpPr>
        <p:spPr>
          <a:xfrm>
            <a:off x="3848100" y="60481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10;p1">
            <a:extLst>
              <a:ext uri="{FF2B5EF4-FFF2-40B4-BE49-F238E27FC236}">
                <a16:creationId xmlns:a16="http://schemas.microsoft.com/office/drawing/2014/main" id="{75BB734C-1422-D458-BAC2-4885B7415D1F}"/>
              </a:ext>
            </a:extLst>
          </p:cNvPr>
          <p:cNvSpPr/>
          <p:nvPr/>
        </p:nvSpPr>
        <p:spPr>
          <a:xfrm>
            <a:off x="6027738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1;p1">
            <a:extLst>
              <a:ext uri="{FF2B5EF4-FFF2-40B4-BE49-F238E27FC236}">
                <a16:creationId xmlns:a16="http://schemas.microsoft.com/office/drawing/2014/main" id="{57F8E733-D649-E60B-05FB-F30331648E94}"/>
              </a:ext>
            </a:extLst>
          </p:cNvPr>
          <p:cNvSpPr/>
          <p:nvPr/>
        </p:nvSpPr>
        <p:spPr>
          <a:xfrm>
            <a:off x="6032500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2;p1">
            <a:extLst>
              <a:ext uri="{FF2B5EF4-FFF2-40B4-BE49-F238E27FC236}">
                <a16:creationId xmlns:a16="http://schemas.microsoft.com/office/drawing/2014/main" id="{5317E43A-5936-B323-B0CC-E76AA476FC4A}"/>
              </a:ext>
            </a:extLst>
          </p:cNvPr>
          <p:cNvSpPr/>
          <p:nvPr/>
        </p:nvSpPr>
        <p:spPr>
          <a:xfrm>
            <a:off x="8213725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13;p1">
            <a:extLst>
              <a:ext uri="{FF2B5EF4-FFF2-40B4-BE49-F238E27FC236}">
                <a16:creationId xmlns:a16="http://schemas.microsoft.com/office/drawing/2014/main" id="{76DCB959-32A6-FDAA-1B8B-505A428D4D52}"/>
              </a:ext>
            </a:extLst>
          </p:cNvPr>
          <p:cNvSpPr/>
          <p:nvPr/>
        </p:nvSpPr>
        <p:spPr>
          <a:xfrm>
            <a:off x="8218488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14;p1">
            <a:extLst>
              <a:ext uri="{FF2B5EF4-FFF2-40B4-BE49-F238E27FC236}">
                <a16:creationId xmlns:a16="http://schemas.microsoft.com/office/drawing/2014/main" id="{B3E12DB8-1ED9-AA5E-DA28-8384830AC339}"/>
              </a:ext>
            </a:extLst>
          </p:cNvPr>
          <p:cNvSpPr/>
          <p:nvPr/>
        </p:nvSpPr>
        <p:spPr>
          <a:xfrm>
            <a:off x="10399713" y="6030728"/>
            <a:ext cx="0" cy="1587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15;p1">
            <a:extLst>
              <a:ext uri="{FF2B5EF4-FFF2-40B4-BE49-F238E27FC236}">
                <a16:creationId xmlns:a16="http://schemas.microsoft.com/office/drawing/2014/main" id="{47C73D2A-20B6-9378-5EB5-3CD1B30C3855}"/>
              </a:ext>
            </a:extLst>
          </p:cNvPr>
          <p:cNvSpPr/>
          <p:nvPr/>
        </p:nvSpPr>
        <p:spPr>
          <a:xfrm>
            <a:off x="10404475" y="603549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18;p1">
            <a:extLst>
              <a:ext uri="{FF2B5EF4-FFF2-40B4-BE49-F238E27FC236}">
                <a16:creationId xmlns:a16="http://schemas.microsoft.com/office/drawing/2014/main" id="{7C5335BC-F217-2870-C72F-1D098CEA4161}"/>
              </a:ext>
            </a:extLst>
          </p:cNvPr>
          <p:cNvSpPr/>
          <p:nvPr/>
        </p:nvSpPr>
        <p:spPr>
          <a:xfrm>
            <a:off x="3841750" y="65387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19;p1">
            <a:extLst>
              <a:ext uri="{FF2B5EF4-FFF2-40B4-BE49-F238E27FC236}">
                <a16:creationId xmlns:a16="http://schemas.microsoft.com/office/drawing/2014/main" id="{92BC1EB5-2537-FA6A-6C93-7AFEA4C1C1D1}"/>
              </a:ext>
            </a:extLst>
          </p:cNvPr>
          <p:cNvSpPr/>
          <p:nvPr/>
        </p:nvSpPr>
        <p:spPr>
          <a:xfrm>
            <a:off x="3848100" y="65419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20;p1">
            <a:extLst>
              <a:ext uri="{FF2B5EF4-FFF2-40B4-BE49-F238E27FC236}">
                <a16:creationId xmlns:a16="http://schemas.microsoft.com/office/drawing/2014/main" id="{B59CF11F-EF24-2B4A-D725-F8CF06F86F7E}"/>
              </a:ext>
            </a:extLst>
          </p:cNvPr>
          <p:cNvSpPr/>
          <p:nvPr/>
        </p:nvSpPr>
        <p:spPr>
          <a:xfrm>
            <a:off x="6027738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21;p1">
            <a:extLst>
              <a:ext uri="{FF2B5EF4-FFF2-40B4-BE49-F238E27FC236}">
                <a16:creationId xmlns:a16="http://schemas.microsoft.com/office/drawing/2014/main" id="{72187594-DB14-A5BA-77CE-05B092AFACBF}"/>
              </a:ext>
            </a:extLst>
          </p:cNvPr>
          <p:cNvSpPr/>
          <p:nvPr/>
        </p:nvSpPr>
        <p:spPr>
          <a:xfrm>
            <a:off x="6032500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22;p1">
            <a:extLst>
              <a:ext uri="{FF2B5EF4-FFF2-40B4-BE49-F238E27FC236}">
                <a16:creationId xmlns:a16="http://schemas.microsoft.com/office/drawing/2014/main" id="{1A808816-DED2-DFC5-2E2B-3E211B611E6D}"/>
              </a:ext>
            </a:extLst>
          </p:cNvPr>
          <p:cNvSpPr/>
          <p:nvPr/>
        </p:nvSpPr>
        <p:spPr>
          <a:xfrm>
            <a:off x="8213725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123;p1">
            <a:extLst>
              <a:ext uri="{FF2B5EF4-FFF2-40B4-BE49-F238E27FC236}">
                <a16:creationId xmlns:a16="http://schemas.microsoft.com/office/drawing/2014/main" id="{692F186A-D637-FA44-F024-AE4AAFC65A85}"/>
              </a:ext>
            </a:extLst>
          </p:cNvPr>
          <p:cNvSpPr/>
          <p:nvPr/>
        </p:nvSpPr>
        <p:spPr>
          <a:xfrm>
            <a:off x="8218488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124;p1">
            <a:extLst>
              <a:ext uri="{FF2B5EF4-FFF2-40B4-BE49-F238E27FC236}">
                <a16:creationId xmlns:a16="http://schemas.microsoft.com/office/drawing/2014/main" id="{4411854B-D26A-F376-4789-270737CACAAE}"/>
              </a:ext>
            </a:extLst>
          </p:cNvPr>
          <p:cNvSpPr/>
          <p:nvPr/>
        </p:nvSpPr>
        <p:spPr>
          <a:xfrm>
            <a:off x="10399713" y="6526028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125;p1">
            <a:extLst>
              <a:ext uri="{FF2B5EF4-FFF2-40B4-BE49-F238E27FC236}">
                <a16:creationId xmlns:a16="http://schemas.microsoft.com/office/drawing/2014/main" id="{7B3B334B-0C85-5915-0D4F-71B2C582603D}"/>
              </a:ext>
            </a:extLst>
          </p:cNvPr>
          <p:cNvSpPr/>
          <p:nvPr/>
        </p:nvSpPr>
        <p:spPr>
          <a:xfrm>
            <a:off x="10404475" y="6529203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128;p1">
            <a:extLst>
              <a:ext uri="{FF2B5EF4-FFF2-40B4-BE49-F238E27FC236}">
                <a16:creationId xmlns:a16="http://schemas.microsoft.com/office/drawing/2014/main" id="{0D21887A-C82B-58FA-56EC-8CD02C49BE5A}"/>
              </a:ext>
            </a:extLst>
          </p:cNvPr>
          <p:cNvSpPr/>
          <p:nvPr/>
        </p:nvSpPr>
        <p:spPr>
          <a:xfrm>
            <a:off x="3832225" y="70451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129;p1">
            <a:extLst>
              <a:ext uri="{FF2B5EF4-FFF2-40B4-BE49-F238E27FC236}">
                <a16:creationId xmlns:a16="http://schemas.microsoft.com/office/drawing/2014/main" id="{05336CB2-2781-60D9-2405-D565B62FFD24}"/>
              </a:ext>
            </a:extLst>
          </p:cNvPr>
          <p:cNvSpPr/>
          <p:nvPr/>
        </p:nvSpPr>
        <p:spPr>
          <a:xfrm>
            <a:off x="3836988" y="70483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130;p1">
            <a:extLst>
              <a:ext uri="{FF2B5EF4-FFF2-40B4-BE49-F238E27FC236}">
                <a16:creationId xmlns:a16="http://schemas.microsoft.com/office/drawing/2014/main" id="{55EB6765-DE27-7DAB-4716-1EB02CCBFEF8}"/>
              </a:ext>
            </a:extLst>
          </p:cNvPr>
          <p:cNvSpPr/>
          <p:nvPr/>
        </p:nvSpPr>
        <p:spPr>
          <a:xfrm>
            <a:off x="6018213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131;p1">
            <a:extLst>
              <a:ext uri="{FF2B5EF4-FFF2-40B4-BE49-F238E27FC236}">
                <a16:creationId xmlns:a16="http://schemas.microsoft.com/office/drawing/2014/main" id="{F71B2BF2-DF22-3C6D-24B0-7C1215111C4D}"/>
              </a:ext>
            </a:extLst>
          </p:cNvPr>
          <p:cNvSpPr/>
          <p:nvPr/>
        </p:nvSpPr>
        <p:spPr>
          <a:xfrm>
            <a:off x="6022975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132;p1">
            <a:extLst>
              <a:ext uri="{FF2B5EF4-FFF2-40B4-BE49-F238E27FC236}">
                <a16:creationId xmlns:a16="http://schemas.microsoft.com/office/drawing/2014/main" id="{4707EA0E-6816-0164-FF34-439106160673}"/>
              </a:ext>
            </a:extLst>
          </p:cNvPr>
          <p:cNvSpPr/>
          <p:nvPr/>
        </p:nvSpPr>
        <p:spPr>
          <a:xfrm>
            <a:off x="8202613" y="7032440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133;p1">
            <a:extLst>
              <a:ext uri="{FF2B5EF4-FFF2-40B4-BE49-F238E27FC236}">
                <a16:creationId xmlns:a16="http://schemas.microsoft.com/office/drawing/2014/main" id="{18EFAE0D-18A6-B1A2-9084-52174259E0C0}"/>
              </a:ext>
            </a:extLst>
          </p:cNvPr>
          <p:cNvSpPr/>
          <p:nvPr/>
        </p:nvSpPr>
        <p:spPr>
          <a:xfrm>
            <a:off x="8208963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134;p1">
            <a:extLst>
              <a:ext uri="{FF2B5EF4-FFF2-40B4-BE49-F238E27FC236}">
                <a16:creationId xmlns:a16="http://schemas.microsoft.com/office/drawing/2014/main" id="{9C526D8F-4087-46FB-9E5C-7DB0F6F6DA06}"/>
              </a:ext>
            </a:extLst>
          </p:cNvPr>
          <p:cNvSpPr/>
          <p:nvPr/>
        </p:nvSpPr>
        <p:spPr>
          <a:xfrm>
            <a:off x="10388600" y="7032440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135;p1">
            <a:extLst>
              <a:ext uri="{FF2B5EF4-FFF2-40B4-BE49-F238E27FC236}">
                <a16:creationId xmlns:a16="http://schemas.microsoft.com/office/drawing/2014/main" id="{DFF6676C-EE3F-A7C0-6A07-C989BE29212D}"/>
              </a:ext>
            </a:extLst>
          </p:cNvPr>
          <p:cNvSpPr/>
          <p:nvPr/>
        </p:nvSpPr>
        <p:spPr>
          <a:xfrm>
            <a:off x="10394950" y="7035615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118;p1">
            <a:extLst>
              <a:ext uri="{FF2B5EF4-FFF2-40B4-BE49-F238E27FC236}">
                <a16:creationId xmlns:a16="http://schemas.microsoft.com/office/drawing/2014/main" id="{953D0151-7908-72A1-C4B7-878B461DA15A}"/>
              </a:ext>
            </a:extLst>
          </p:cNvPr>
          <p:cNvSpPr/>
          <p:nvPr/>
        </p:nvSpPr>
        <p:spPr>
          <a:xfrm>
            <a:off x="3841750" y="64597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119;p1">
            <a:extLst>
              <a:ext uri="{FF2B5EF4-FFF2-40B4-BE49-F238E27FC236}">
                <a16:creationId xmlns:a16="http://schemas.microsoft.com/office/drawing/2014/main" id="{10584F1D-77E0-EE27-0ADF-504B5742C5E8}"/>
              </a:ext>
            </a:extLst>
          </p:cNvPr>
          <p:cNvSpPr/>
          <p:nvPr/>
        </p:nvSpPr>
        <p:spPr>
          <a:xfrm>
            <a:off x="3848100" y="64628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120;p1">
            <a:extLst>
              <a:ext uri="{FF2B5EF4-FFF2-40B4-BE49-F238E27FC236}">
                <a16:creationId xmlns:a16="http://schemas.microsoft.com/office/drawing/2014/main" id="{E6FCD739-7074-ED6E-F2BA-D95BAFEBE2AE}"/>
              </a:ext>
            </a:extLst>
          </p:cNvPr>
          <p:cNvSpPr/>
          <p:nvPr/>
        </p:nvSpPr>
        <p:spPr>
          <a:xfrm>
            <a:off x="6027738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21;p1">
            <a:extLst>
              <a:ext uri="{FF2B5EF4-FFF2-40B4-BE49-F238E27FC236}">
                <a16:creationId xmlns:a16="http://schemas.microsoft.com/office/drawing/2014/main" id="{A1F75933-4645-E53B-A693-A1D083FB2DC3}"/>
              </a:ext>
            </a:extLst>
          </p:cNvPr>
          <p:cNvSpPr/>
          <p:nvPr/>
        </p:nvSpPr>
        <p:spPr>
          <a:xfrm>
            <a:off x="6032500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22;p1">
            <a:extLst>
              <a:ext uri="{FF2B5EF4-FFF2-40B4-BE49-F238E27FC236}">
                <a16:creationId xmlns:a16="http://schemas.microsoft.com/office/drawing/2014/main" id="{C9F3130B-E01D-7B4C-5DB4-B50910209FAC}"/>
              </a:ext>
            </a:extLst>
          </p:cNvPr>
          <p:cNvSpPr/>
          <p:nvPr/>
        </p:nvSpPr>
        <p:spPr>
          <a:xfrm>
            <a:off x="8213725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23;p1">
            <a:extLst>
              <a:ext uri="{FF2B5EF4-FFF2-40B4-BE49-F238E27FC236}">
                <a16:creationId xmlns:a16="http://schemas.microsoft.com/office/drawing/2014/main" id="{2DFE4B77-1E96-0C89-F1EC-5564D7E1B2AD}"/>
              </a:ext>
            </a:extLst>
          </p:cNvPr>
          <p:cNvSpPr/>
          <p:nvPr/>
        </p:nvSpPr>
        <p:spPr>
          <a:xfrm>
            <a:off x="8218488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24;p1">
            <a:extLst>
              <a:ext uri="{FF2B5EF4-FFF2-40B4-BE49-F238E27FC236}">
                <a16:creationId xmlns:a16="http://schemas.microsoft.com/office/drawing/2014/main" id="{AC32B348-02E4-3CF9-E70D-0AC58B4393E9}"/>
              </a:ext>
            </a:extLst>
          </p:cNvPr>
          <p:cNvSpPr/>
          <p:nvPr/>
        </p:nvSpPr>
        <p:spPr>
          <a:xfrm>
            <a:off x="10399713" y="6447005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25;p1">
            <a:extLst>
              <a:ext uri="{FF2B5EF4-FFF2-40B4-BE49-F238E27FC236}">
                <a16:creationId xmlns:a16="http://schemas.microsoft.com/office/drawing/2014/main" id="{2DAC9CEF-109D-A24A-B90E-10C7B2FA3A3E}"/>
              </a:ext>
            </a:extLst>
          </p:cNvPr>
          <p:cNvSpPr/>
          <p:nvPr/>
        </p:nvSpPr>
        <p:spPr>
          <a:xfrm>
            <a:off x="10404475" y="6450180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28;p1">
            <a:extLst>
              <a:ext uri="{FF2B5EF4-FFF2-40B4-BE49-F238E27FC236}">
                <a16:creationId xmlns:a16="http://schemas.microsoft.com/office/drawing/2014/main" id="{0562F387-E6A4-612A-B672-A513DFAE3501}"/>
              </a:ext>
            </a:extLst>
          </p:cNvPr>
          <p:cNvSpPr/>
          <p:nvPr/>
        </p:nvSpPr>
        <p:spPr>
          <a:xfrm>
            <a:off x="3662890" y="69661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29;p1">
            <a:extLst>
              <a:ext uri="{FF2B5EF4-FFF2-40B4-BE49-F238E27FC236}">
                <a16:creationId xmlns:a16="http://schemas.microsoft.com/office/drawing/2014/main" id="{E10F9749-F829-E6AE-27DB-D3B412CF6A03}"/>
              </a:ext>
            </a:extLst>
          </p:cNvPr>
          <p:cNvSpPr/>
          <p:nvPr/>
        </p:nvSpPr>
        <p:spPr>
          <a:xfrm>
            <a:off x="3667653" y="69692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30;p1">
            <a:extLst>
              <a:ext uri="{FF2B5EF4-FFF2-40B4-BE49-F238E27FC236}">
                <a16:creationId xmlns:a16="http://schemas.microsoft.com/office/drawing/2014/main" id="{B81E80F0-279A-145B-694C-DD23DD5D93A1}"/>
              </a:ext>
            </a:extLst>
          </p:cNvPr>
          <p:cNvSpPr/>
          <p:nvPr/>
        </p:nvSpPr>
        <p:spPr>
          <a:xfrm>
            <a:off x="6018213" y="69534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31;p1">
            <a:extLst>
              <a:ext uri="{FF2B5EF4-FFF2-40B4-BE49-F238E27FC236}">
                <a16:creationId xmlns:a16="http://schemas.microsoft.com/office/drawing/2014/main" id="{B6E8830D-3C8A-C8DA-5D9A-E3B3CDBDC052}"/>
              </a:ext>
            </a:extLst>
          </p:cNvPr>
          <p:cNvSpPr/>
          <p:nvPr/>
        </p:nvSpPr>
        <p:spPr>
          <a:xfrm>
            <a:off x="6022975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32;p1">
            <a:extLst>
              <a:ext uri="{FF2B5EF4-FFF2-40B4-BE49-F238E27FC236}">
                <a16:creationId xmlns:a16="http://schemas.microsoft.com/office/drawing/2014/main" id="{E15BAB4E-21FA-BD30-6469-862359CFD599}"/>
              </a:ext>
            </a:extLst>
          </p:cNvPr>
          <p:cNvSpPr/>
          <p:nvPr/>
        </p:nvSpPr>
        <p:spPr>
          <a:xfrm>
            <a:off x="8202613" y="6953417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33;p1">
            <a:extLst>
              <a:ext uri="{FF2B5EF4-FFF2-40B4-BE49-F238E27FC236}">
                <a16:creationId xmlns:a16="http://schemas.microsoft.com/office/drawing/2014/main" id="{2E5D2465-2BCE-A40A-BE8A-46CBE21C47EC}"/>
              </a:ext>
            </a:extLst>
          </p:cNvPr>
          <p:cNvSpPr/>
          <p:nvPr/>
        </p:nvSpPr>
        <p:spPr>
          <a:xfrm>
            <a:off x="8208963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34;p1">
            <a:extLst>
              <a:ext uri="{FF2B5EF4-FFF2-40B4-BE49-F238E27FC236}">
                <a16:creationId xmlns:a16="http://schemas.microsoft.com/office/drawing/2014/main" id="{DD376FB5-52ED-E241-6F8E-545DFAA561FB}"/>
              </a:ext>
            </a:extLst>
          </p:cNvPr>
          <p:cNvSpPr/>
          <p:nvPr/>
        </p:nvSpPr>
        <p:spPr>
          <a:xfrm>
            <a:off x="10388600" y="6953417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35;p1">
            <a:extLst>
              <a:ext uri="{FF2B5EF4-FFF2-40B4-BE49-F238E27FC236}">
                <a16:creationId xmlns:a16="http://schemas.microsoft.com/office/drawing/2014/main" id="{A07AAAAC-9931-AF6D-87C3-986C24A5EFCF}"/>
              </a:ext>
            </a:extLst>
          </p:cNvPr>
          <p:cNvSpPr/>
          <p:nvPr/>
        </p:nvSpPr>
        <p:spPr>
          <a:xfrm>
            <a:off x="10394950" y="6956592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19;p1">
            <a:extLst>
              <a:ext uri="{FF2B5EF4-FFF2-40B4-BE49-F238E27FC236}">
                <a16:creationId xmlns:a16="http://schemas.microsoft.com/office/drawing/2014/main" id="{DBE8F331-999C-FF1E-1B35-B079E36059BA}"/>
              </a:ext>
            </a:extLst>
          </p:cNvPr>
          <p:cNvSpPr/>
          <p:nvPr/>
        </p:nvSpPr>
        <p:spPr>
          <a:xfrm>
            <a:off x="3848100" y="65306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28;p1">
            <a:extLst>
              <a:ext uri="{FF2B5EF4-FFF2-40B4-BE49-F238E27FC236}">
                <a16:creationId xmlns:a16="http://schemas.microsoft.com/office/drawing/2014/main" id="{7466DDE8-0F89-7527-98F6-A19DF9BAD30A}"/>
              </a:ext>
            </a:extLst>
          </p:cNvPr>
          <p:cNvSpPr/>
          <p:nvPr/>
        </p:nvSpPr>
        <p:spPr>
          <a:xfrm>
            <a:off x="3662890" y="70338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29;p1">
            <a:extLst>
              <a:ext uri="{FF2B5EF4-FFF2-40B4-BE49-F238E27FC236}">
                <a16:creationId xmlns:a16="http://schemas.microsoft.com/office/drawing/2014/main" id="{74EB3B6D-B969-5C9E-DDD3-62B77919CCCD}"/>
              </a:ext>
            </a:extLst>
          </p:cNvPr>
          <p:cNvSpPr/>
          <p:nvPr/>
        </p:nvSpPr>
        <p:spPr>
          <a:xfrm>
            <a:off x="3667653" y="70370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30;p1">
            <a:extLst>
              <a:ext uri="{FF2B5EF4-FFF2-40B4-BE49-F238E27FC236}">
                <a16:creationId xmlns:a16="http://schemas.microsoft.com/office/drawing/2014/main" id="{2BBEFA27-20DB-CA8B-A29B-BCB942C67167}"/>
              </a:ext>
            </a:extLst>
          </p:cNvPr>
          <p:cNvSpPr/>
          <p:nvPr/>
        </p:nvSpPr>
        <p:spPr>
          <a:xfrm>
            <a:off x="6018213" y="70211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31;p1">
            <a:extLst>
              <a:ext uri="{FF2B5EF4-FFF2-40B4-BE49-F238E27FC236}">
                <a16:creationId xmlns:a16="http://schemas.microsoft.com/office/drawing/2014/main" id="{1AB2D3ED-EA96-DB1A-A8FB-48915BB18924}"/>
              </a:ext>
            </a:extLst>
          </p:cNvPr>
          <p:cNvSpPr/>
          <p:nvPr/>
        </p:nvSpPr>
        <p:spPr>
          <a:xfrm>
            <a:off x="6022975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32;p1">
            <a:extLst>
              <a:ext uri="{FF2B5EF4-FFF2-40B4-BE49-F238E27FC236}">
                <a16:creationId xmlns:a16="http://schemas.microsoft.com/office/drawing/2014/main" id="{5A4E0317-A6CE-7E87-D472-88D93C270C29}"/>
              </a:ext>
            </a:extLst>
          </p:cNvPr>
          <p:cNvSpPr/>
          <p:nvPr/>
        </p:nvSpPr>
        <p:spPr>
          <a:xfrm>
            <a:off x="8202613" y="7021151"/>
            <a:ext cx="1587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33;p1">
            <a:extLst>
              <a:ext uri="{FF2B5EF4-FFF2-40B4-BE49-F238E27FC236}">
                <a16:creationId xmlns:a16="http://schemas.microsoft.com/office/drawing/2014/main" id="{3ABFFFD9-3590-29E3-3B9A-23C5DCDB19A4}"/>
              </a:ext>
            </a:extLst>
          </p:cNvPr>
          <p:cNvSpPr/>
          <p:nvPr/>
        </p:nvSpPr>
        <p:spPr>
          <a:xfrm>
            <a:off x="8208963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34;p1">
            <a:extLst>
              <a:ext uri="{FF2B5EF4-FFF2-40B4-BE49-F238E27FC236}">
                <a16:creationId xmlns:a16="http://schemas.microsoft.com/office/drawing/2014/main" id="{786CB25E-6C79-562C-AC99-7B8F8BC131FE}"/>
              </a:ext>
            </a:extLst>
          </p:cNvPr>
          <p:cNvSpPr/>
          <p:nvPr/>
        </p:nvSpPr>
        <p:spPr>
          <a:xfrm>
            <a:off x="10388600" y="7021151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35;p1">
            <a:extLst>
              <a:ext uri="{FF2B5EF4-FFF2-40B4-BE49-F238E27FC236}">
                <a16:creationId xmlns:a16="http://schemas.microsoft.com/office/drawing/2014/main" id="{353D6430-1554-EB0E-8250-C24DCC3B0B10}"/>
              </a:ext>
            </a:extLst>
          </p:cNvPr>
          <p:cNvSpPr/>
          <p:nvPr/>
        </p:nvSpPr>
        <p:spPr>
          <a:xfrm>
            <a:off x="10394950" y="7024326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18;p1">
            <a:extLst>
              <a:ext uri="{FF2B5EF4-FFF2-40B4-BE49-F238E27FC236}">
                <a16:creationId xmlns:a16="http://schemas.microsoft.com/office/drawing/2014/main" id="{75289036-6FBC-7E6C-A586-A47FBA652910}"/>
              </a:ext>
            </a:extLst>
          </p:cNvPr>
          <p:cNvSpPr/>
          <p:nvPr/>
        </p:nvSpPr>
        <p:spPr>
          <a:xfrm>
            <a:off x="3570814" y="65274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19;p1">
            <a:extLst>
              <a:ext uri="{FF2B5EF4-FFF2-40B4-BE49-F238E27FC236}">
                <a16:creationId xmlns:a16="http://schemas.microsoft.com/office/drawing/2014/main" id="{A236EE49-D0C7-463F-4BA1-206E310BA4EE}"/>
              </a:ext>
            </a:extLst>
          </p:cNvPr>
          <p:cNvSpPr/>
          <p:nvPr/>
        </p:nvSpPr>
        <p:spPr>
          <a:xfrm>
            <a:off x="3577164" y="65306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120;p1">
            <a:extLst>
              <a:ext uri="{FF2B5EF4-FFF2-40B4-BE49-F238E27FC236}">
                <a16:creationId xmlns:a16="http://schemas.microsoft.com/office/drawing/2014/main" id="{57AEAF14-AB19-090A-CBE2-E964A7FB4EF3}"/>
              </a:ext>
            </a:extLst>
          </p:cNvPr>
          <p:cNvSpPr/>
          <p:nvPr/>
        </p:nvSpPr>
        <p:spPr>
          <a:xfrm>
            <a:off x="5926137" y="65147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121;p1">
            <a:extLst>
              <a:ext uri="{FF2B5EF4-FFF2-40B4-BE49-F238E27FC236}">
                <a16:creationId xmlns:a16="http://schemas.microsoft.com/office/drawing/2014/main" id="{DBDC70E8-E962-F908-DAEE-E4DB0A83D7D2}"/>
              </a:ext>
            </a:extLst>
          </p:cNvPr>
          <p:cNvSpPr/>
          <p:nvPr/>
        </p:nvSpPr>
        <p:spPr>
          <a:xfrm>
            <a:off x="5930899" y="65179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122;p1">
            <a:extLst>
              <a:ext uri="{FF2B5EF4-FFF2-40B4-BE49-F238E27FC236}">
                <a16:creationId xmlns:a16="http://schemas.microsoft.com/office/drawing/2014/main" id="{5F09EA90-6B2D-B15F-1C42-2591CF2C353E}"/>
              </a:ext>
            </a:extLst>
          </p:cNvPr>
          <p:cNvSpPr/>
          <p:nvPr/>
        </p:nvSpPr>
        <p:spPr>
          <a:xfrm>
            <a:off x="8134702" y="6514739"/>
            <a:ext cx="0" cy="0"/>
          </a:xfrm>
          <a:prstGeom prst="flowChar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123;p1">
            <a:extLst>
              <a:ext uri="{FF2B5EF4-FFF2-40B4-BE49-F238E27FC236}">
                <a16:creationId xmlns:a16="http://schemas.microsoft.com/office/drawing/2014/main" id="{F9283D39-FBA9-5ABC-C63F-0D80851E42F4}"/>
              </a:ext>
            </a:extLst>
          </p:cNvPr>
          <p:cNvSpPr/>
          <p:nvPr/>
        </p:nvSpPr>
        <p:spPr>
          <a:xfrm>
            <a:off x="8139465" y="6517914"/>
            <a:ext cx="0" cy="0"/>
          </a:xfrm>
          <a:custGeom>
            <a:avLst/>
            <a:gdLst/>
            <a:ahLst/>
            <a:cxnLst/>
            <a:rect l="l" t="t" r="r" b="b"/>
            <a:pathLst>
              <a:path w="492" h="489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33;p1">
            <a:extLst>
              <a:ext uri="{FF2B5EF4-FFF2-40B4-BE49-F238E27FC236}">
                <a16:creationId xmlns:a16="http://schemas.microsoft.com/office/drawing/2014/main" id="{EF4F1D7B-9EF9-8326-DA77-0B3553A8F452}"/>
              </a:ext>
            </a:extLst>
          </p:cNvPr>
          <p:cNvSpPr txBox="1"/>
          <p:nvPr/>
        </p:nvSpPr>
        <p:spPr>
          <a:xfrm>
            <a:off x="315701" y="6436859"/>
            <a:ext cx="1751835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Is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part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of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br>
              <a:rPr lang="de-DE" sz="1000" dirty="0">
                <a:solidFill>
                  <a:sysClr val="windowText" lastClr="000000"/>
                </a:solidFill>
              </a:rPr>
            </a:br>
            <a:r>
              <a:rPr lang="de-DE" sz="1000" dirty="0">
                <a:solidFill>
                  <a:sysClr val="windowText" lastClr="000000"/>
                </a:solidFill>
              </a:rPr>
              <a:t>Standard Work Sheet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06" name="Google Shape;34;p1">
            <a:extLst>
              <a:ext uri="{FF2B5EF4-FFF2-40B4-BE49-F238E27FC236}">
                <a16:creationId xmlns:a16="http://schemas.microsoft.com/office/drawing/2014/main" id="{3CB024E9-1978-D184-F266-C8EE42BF37A8}"/>
              </a:ext>
            </a:extLst>
          </p:cNvPr>
          <p:cNvGrpSpPr/>
          <p:nvPr/>
        </p:nvGrpSpPr>
        <p:grpSpPr>
          <a:xfrm>
            <a:off x="57676" y="6540762"/>
            <a:ext cx="287999" cy="251999"/>
            <a:chOff x="204" y="3882"/>
            <a:chExt cx="206" cy="206"/>
          </a:xfrm>
        </p:grpSpPr>
        <p:sp>
          <p:nvSpPr>
            <p:cNvPr id="207" name="Google Shape;35;p1">
              <a:extLst>
                <a:ext uri="{FF2B5EF4-FFF2-40B4-BE49-F238E27FC236}">
                  <a16:creationId xmlns:a16="http://schemas.microsoft.com/office/drawing/2014/main" id="{12D96B21-F0E5-E1EF-0ACA-A936938B13C6}"/>
                </a:ext>
              </a:extLst>
            </p:cNvPr>
            <p:cNvSpPr/>
            <p:nvPr/>
          </p:nvSpPr>
          <p:spPr>
            <a:xfrm>
              <a:off x="204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Google Shape;36;p1">
              <a:extLst>
                <a:ext uri="{FF2B5EF4-FFF2-40B4-BE49-F238E27FC236}">
                  <a16:creationId xmlns:a16="http://schemas.microsoft.com/office/drawing/2014/main" id="{03B2C2A4-43CD-0AC5-A11D-B8D0D7D79438}"/>
                </a:ext>
              </a:extLst>
            </p:cNvPr>
            <p:cNvSpPr/>
            <p:nvPr/>
          </p:nvSpPr>
          <p:spPr>
            <a:xfrm>
              <a:off x="207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9" name="Google Shape;37;p1">
            <a:extLst>
              <a:ext uri="{FF2B5EF4-FFF2-40B4-BE49-F238E27FC236}">
                <a16:creationId xmlns:a16="http://schemas.microsoft.com/office/drawing/2014/main" id="{FEA7D00C-8E2E-461C-FB95-152BFDD4C91E}"/>
              </a:ext>
            </a:extLst>
          </p:cNvPr>
          <p:cNvGrpSpPr/>
          <p:nvPr/>
        </p:nvGrpSpPr>
        <p:grpSpPr>
          <a:xfrm>
            <a:off x="1834107" y="6540762"/>
            <a:ext cx="287999" cy="251999"/>
            <a:chOff x="1565" y="3882"/>
            <a:chExt cx="206" cy="206"/>
          </a:xfrm>
        </p:grpSpPr>
        <p:sp>
          <p:nvSpPr>
            <p:cNvPr id="210" name="Google Shape;38;p1">
              <a:extLst>
                <a:ext uri="{FF2B5EF4-FFF2-40B4-BE49-F238E27FC236}">
                  <a16:creationId xmlns:a16="http://schemas.microsoft.com/office/drawing/2014/main" id="{0C4D8538-E7D8-946A-92C4-FCA9ACC9FB8D}"/>
                </a:ext>
              </a:extLst>
            </p:cNvPr>
            <p:cNvSpPr/>
            <p:nvPr/>
          </p:nvSpPr>
          <p:spPr>
            <a:xfrm>
              <a:off x="1565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Google Shape;39;p1">
              <a:extLst>
                <a:ext uri="{FF2B5EF4-FFF2-40B4-BE49-F238E27FC236}">
                  <a16:creationId xmlns:a16="http://schemas.microsoft.com/office/drawing/2014/main" id="{808D2259-D5EB-E45D-B6D8-8CCB8D2A2866}"/>
                </a:ext>
              </a:extLst>
            </p:cNvPr>
            <p:cNvSpPr/>
            <p:nvPr/>
          </p:nvSpPr>
          <p:spPr>
            <a:xfrm>
              <a:off x="1568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Google Shape;40;p1">
              <a:extLst>
                <a:ext uri="{FF2B5EF4-FFF2-40B4-BE49-F238E27FC236}">
                  <a16:creationId xmlns:a16="http://schemas.microsoft.com/office/drawing/2014/main" id="{031DAAA1-D28C-EBF6-5FF9-43746830F961}"/>
                </a:ext>
              </a:extLst>
            </p:cNvPr>
            <p:cNvSpPr/>
            <p:nvPr/>
          </p:nvSpPr>
          <p:spPr>
            <a:xfrm rot="-5400000">
              <a:off x="1567" y="3986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6" name="Google Shape;41;p1">
            <a:extLst>
              <a:ext uri="{FF2B5EF4-FFF2-40B4-BE49-F238E27FC236}">
                <a16:creationId xmlns:a16="http://schemas.microsoft.com/office/drawing/2014/main" id="{F6462560-08E2-B4AC-ABDE-8E04904DDF30}"/>
              </a:ext>
            </a:extLst>
          </p:cNvPr>
          <p:cNvGrpSpPr/>
          <p:nvPr/>
        </p:nvGrpSpPr>
        <p:grpSpPr>
          <a:xfrm>
            <a:off x="3309829" y="6540762"/>
            <a:ext cx="287999" cy="251999"/>
            <a:chOff x="2903" y="3882"/>
            <a:chExt cx="206" cy="206"/>
          </a:xfrm>
        </p:grpSpPr>
        <p:sp>
          <p:nvSpPr>
            <p:cNvPr id="217" name="Google Shape;42;p1">
              <a:extLst>
                <a:ext uri="{FF2B5EF4-FFF2-40B4-BE49-F238E27FC236}">
                  <a16:creationId xmlns:a16="http://schemas.microsoft.com/office/drawing/2014/main" id="{5FCA44ED-3A9F-CB9D-43DF-34ABE7ABD0BF}"/>
                </a:ext>
              </a:extLst>
            </p:cNvPr>
            <p:cNvSpPr/>
            <p:nvPr/>
          </p:nvSpPr>
          <p:spPr>
            <a:xfrm>
              <a:off x="2903" y="3882"/>
              <a:ext cx="206" cy="206"/>
            </a:xfrm>
            <a:prstGeom prst="flowChartOr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Google Shape;43;p1">
              <a:extLst>
                <a:ext uri="{FF2B5EF4-FFF2-40B4-BE49-F238E27FC236}">
                  <a16:creationId xmlns:a16="http://schemas.microsoft.com/office/drawing/2014/main" id="{AF218E5F-6F89-D24C-F2BC-D4EA0EEE2D22}"/>
                </a:ext>
              </a:extLst>
            </p:cNvPr>
            <p:cNvSpPr/>
            <p:nvPr/>
          </p:nvSpPr>
          <p:spPr>
            <a:xfrm>
              <a:off x="2906" y="3884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Google Shape;44;p1">
              <a:extLst>
                <a:ext uri="{FF2B5EF4-FFF2-40B4-BE49-F238E27FC236}">
                  <a16:creationId xmlns:a16="http://schemas.microsoft.com/office/drawing/2014/main" id="{4935DA0D-3018-FCE8-E314-B32434CD62EB}"/>
                </a:ext>
              </a:extLst>
            </p:cNvPr>
            <p:cNvSpPr/>
            <p:nvPr/>
          </p:nvSpPr>
          <p:spPr>
            <a:xfrm rot="-5400000">
              <a:off x="2905" y="3986"/>
              <a:ext cx="99" cy="9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Google Shape;45;p1">
              <a:extLst>
                <a:ext uri="{FF2B5EF4-FFF2-40B4-BE49-F238E27FC236}">
                  <a16:creationId xmlns:a16="http://schemas.microsoft.com/office/drawing/2014/main" id="{3541B66E-8F26-3FEC-E0FB-0CEC030770AB}"/>
                </a:ext>
              </a:extLst>
            </p:cNvPr>
            <p:cNvSpPr/>
            <p:nvPr/>
          </p:nvSpPr>
          <p:spPr>
            <a:xfrm rot="5400000" flipH="1">
              <a:off x="3007" y="3987"/>
              <a:ext cx="100" cy="98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1" name="Google Shape;46;p1">
            <a:extLst>
              <a:ext uri="{FF2B5EF4-FFF2-40B4-BE49-F238E27FC236}">
                <a16:creationId xmlns:a16="http://schemas.microsoft.com/office/drawing/2014/main" id="{0615E44A-BD80-DD7B-C038-AA4EC79C20DF}"/>
              </a:ext>
            </a:extLst>
          </p:cNvPr>
          <p:cNvGrpSpPr/>
          <p:nvPr/>
        </p:nvGrpSpPr>
        <p:grpSpPr>
          <a:xfrm>
            <a:off x="4873786" y="6540762"/>
            <a:ext cx="251999" cy="251999"/>
            <a:chOff x="4137" y="2665"/>
            <a:chExt cx="1021" cy="1021"/>
          </a:xfrm>
        </p:grpSpPr>
        <p:sp>
          <p:nvSpPr>
            <p:cNvPr id="225" name="Google Shape;47;p1">
              <a:extLst>
                <a:ext uri="{FF2B5EF4-FFF2-40B4-BE49-F238E27FC236}">
                  <a16:creationId xmlns:a16="http://schemas.microsoft.com/office/drawing/2014/main" id="{25D751F3-E4EE-98D4-A97B-6CA2BB783C1B}"/>
                </a:ext>
              </a:extLst>
            </p:cNvPr>
            <p:cNvSpPr/>
            <p:nvPr/>
          </p:nvSpPr>
          <p:spPr>
            <a:xfrm>
              <a:off x="4137" y="2665"/>
              <a:ext cx="1021" cy="1021"/>
            </a:xfrm>
            <a:prstGeom prst="flowChartOr">
              <a:avLst/>
            </a:prstGeom>
            <a:solidFill>
              <a:srgbClr val="002649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Google Shape;48;p1">
              <a:extLst>
                <a:ext uri="{FF2B5EF4-FFF2-40B4-BE49-F238E27FC236}">
                  <a16:creationId xmlns:a16="http://schemas.microsoft.com/office/drawing/2014/main" id="{89A76B3C-D656-D165-7E3C-8E0962CCF0B7}"/>
                </a:ext>
              </a:extLst>
            </p:cNvPr>
            <p:cNvSpPr/>
            <p:nvPr/>
          </p:nvSpPr>
          <p:spPr>
            <a:xfrm>
              <a:off x="4150" y="2675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Google Shape;49;p1">
              <a:extLst>
                <a:ext uri="{FF2B5EF4-FFF2-40B4-BE49-F238E27FC236}">
                  <a16:creationId xmlns:a16="http://schemas.microsoft.com/office/drawing/2014/main" id="{7992ADE7-7017-9CB6-C89E-797DD401C9E8}"/>
                </a:ext>
              </a:extLst>
            </p:cNvPr>
            <p:cNvSpPr/>
            <p:nvPr/>
          </p:nvSpPr>
          <p:spPr>
            <a:xfrm rot="-5400000">
              <a:off x="4146" y="3181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Google Shape;50;p1">
              <a:extLst>
                <a:ext uri="{FF2B5EF4-FFF2-40B4-BE49-F238E27FC236}">
                  <a16:creationId xmlns:a16="http://schemas.microsoft.com/office/drawing/2014/main" id="{79040846-2B4E-1408-6B0A-63B1E74F05C5}"/>
                </a:ext>
              </a:extLst>
            </p:cNvPr>
            <p:cNvSpPr/>
            <p:nvPr/>
          </p:nvSpPr>
          <p:spPr>
            <a:xfrm flipH="1">
              <a:off x="4656" y="2677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Google Shape;51;p1">
              <a:extLst>
                <a:ext uri="{FF2B5EF4-FFF2-40B4-BE49-F238E27FC236}">
                  <a16:creationId xmlns:a16="http://schemas.microsoft.com/office/drawing/2014/main" id="{D4150CB1-9520-D9F1-41DE-852063055AD7}"/>
                </a:ext>
              </a:extLst>
            </p:cNvPr>
            <p:cNvSpPr/>
            <p:nvPr/>
          </p:nvSpPr>
          <p:spPr>
            <a:xfrm rot="5400000" flipH="1">
              <a:off x="4655" y="3183"/>
              <a:ext cx="492" cy="489"/>
            </a:xfrm>
            <a:custGeom>
              <a:avLst/>
              <a:gdLst/>
              <a:ahLst/>
              <a:cxnLst/>
              <a:rect l="l" t="t" r="r" b="b"/>
              <a:pathLst>
                <a:path w="492" h="489" extrusionOk="0">
                  <a:moveTo>
                    <a:pt x="492" y="0"/>
                  </a:moveTo>
                  <a:lnTo>
                    <a:pt x="417" y="3"/>
                  </a:lnTo>
                  <a:lnTo>
                    <a:pt x="324" y="27"/>
                  </a:lnTo>
                  <a:lnTo>
                    <a:pt x="252" y="66"/>
                  </a:lnTo>
                  <a:lnTo>
                    <a:pt x="156" y="135"/>
                  </a:lnTo>
                  <a:lnTo>
                    <a:pt x="87" y="210"/>
                  </a:lnTo>
                  <a:lnTo>
                    <a:pt x="36" y="306"/>
                  </a:lnTo>
                  <a:lnTo>
                    <a:pt x="6" y="399"/>
                  </a:lnTo>
                  <a:lnTo>
                    <a:pt x="0" y="489"/>
                  </a:lnTo>
                  <a:lnTo>
                    <a:pt x="486" y="48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00264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 typeface="Verdana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0" name="Google Shape;52;p1">
            <a:extLst>
              <a:ext uri="{FF2B5EF4-FFF2-40B4-BE49-F238E27FC236}">
                <a16:creationId xmlns:a16="http://schemas.microsoft.com/office/drawing/2014/main" id="{2F048601-8B34-0604-5027-486BFA193927}"/>
              </a:ext>
            </a:extLst>
          </p:cNvPr>
          <p:cNvSpPr txBox="1"/>
          <p:nvPr/>
        </p:nvSpPr>
        <p:spPr>
          <a:xfrm>
            <a:off x="2082378" y="6436859"/>
            <a:ext cx="1574862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Described</a:t>
            </a:r>
            <a:r>
              <a:rPr lang="de-DE" sz="1000" dirty="0">
                <a:solidFill>
                  <a:sysClr val="windowText" lastClr="000000"/>
                </a:solidFill>
              </a:rPr>
              <a:t> in Job Breakdown Sheet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7" name="Google Shape;53;p1">
            <a:extLst>
              <a:ext uri="{FF2B5EF4-FFF2-40B4-BE49-F238E27FC236}">
                <a16:creationId xmlns:a16="http://schemas.microsoft.com/office/drawing/2014/main" id="{479A8BC3-D291-1BD1-57F4-0E77E40A94DE}"/>
              </a:ext>
            </a:extLst>
          </p:cNvPr>
          <p:cNvSpPr txBox="1"/>
          <p:nvPr/>
        </p:nvSpPr>
        <p:spPr>
          <a:xfrm>
            <a:off x="5097170" y="6436859"/>
            <a:ext cx="1401838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dirty="0" err="1">
                <a:solidFill>
                  <a:sysClr val="windowText" lastClr="000000"/>
                </a:solidFill>
              </a:rPr>
              <a:t>Process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confirmation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br>
              <a:rPr lang="de-DE" sz="1000" dirty="0">
                <a:solidFill>
                  <a:sysClr val="windowText" lastClr="000000"/>
                </a:solidFill>
              </a:rPr>
            </a:br>
            <a:r>
              <a:rPr lang="de-DE" sz="1000" dirty="0" err="1">
                <a:solidFill>
                  <a:sysClr val="windowText" lastClr="000000"/>
                </a:solidFill>
              </a:rPr>
              <a:t>is</a:t>
            </a:r>
            <a:r>
              <a:rPr lang="de-DE" sz="1000" dirty="0">
                <a:solidFill>
                  <a:sysClr val="windowText" lastClr="000000"/>
                </a:solidFill>
              </a:rPr>
              <a:t> </a:t>
            </a:r>
            <a:r>
              <a:rPr lang="de-DE" sz="1000" dirty="0" err="1">
                <a:solidFill>
                  <a:sysClr val="windowText" lastClr="000000"/>
                </a:solidFill>
              </a:rPr>
              <a:t>existing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8" name="Google Shape;54;p1">
            <a:extLst>
              <a:ext uri="{FF2B5EF4-FFF2-40B4-BE49-F238E27FC236}">
                <a16:creationId xmlns:a16="http://schemas.microsoft.com/office/drawing/2014/main" id="{3C56E3DA-596B-8B88-8AC8-B2AD56A962AE}"/>
              </a:ext>
            </a:extLst>
          </p:cNvPr>
          <p:cNvSpPr txBox="1"/>
          <p:nvPr/>
        </p:nvSpPr>
        <p:spPr>
          <a:xfrm>
            <a:off x="3569389" y="6436859"/>
            <a:ext cx="1321033" cy="40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Shopfloor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Visuali-zations</a:t>
            </a: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are</a:t>
            </a: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existing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9" name="Google Shape;33;p1">
            <a:extLst>
              <a:ext uri="{FF2B5EF4-FFF2-40B4-BE49-F238E27FC236}">
                <a16:creationId xmlns:a16="http://schemas.microsoft.com/office/drawing/2014/main" id="{D3DE8245-22AD-B273-9984-C3E7DD7E8056}"/>
              </a:ext>
            </a:extLst>
          </p:cNvPr>
          <p:cNvSpPr txBox="1"/>
          <p:nvPr/>
        </p:nvSpPr>
        <p:spPr>
          <a:xfrm>
            <a:off x="-33866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STATUS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0" name="Google Shape;33;p1">
            <a:extLst>
              <a:ext uri="{FF2B5EF4-FFF2-40B4-BE49-F238E27FC236}">
                <a16:creationId xmlns:a16="http://schemas.microsoft.com/office/drawing/2014/main" id="{411FF039-2280-8213-D4E1-3EB44C14D6E1}"/>
              </a:ext>
            </a:extLst>
          </p:cNvPr>
          <p:cNvSpPr txBox="1"/>
          <p:nvPr/>
        </p:nvSpPr>
        <p:spPr>
          <a:xfrm>
            <a:off x="6537589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IMPORTANCE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1" name="Google Shape;33;p1">
            <a:extLst>
              <a:ext uri="{FF2B5EF4-FFF2-40B4-BE49-F238E27FC236}">
                <a16:creationId xmlns:a16="http://schemas.microsoft.com/office/drawing/2014/main" id="{2465F8D8-F4A9-8BB2-7822-D187B27FE18B}"/>
              </a:ext>
            </a:extLst>
          </p:cNvPr>
          <p:cNvSpPr txBox="1"/>
          <p:nvPr/>
        </p:nvSpPr>
        <p:spPr>
          <a:xfrm>
            <a:off x="8339474" y="6188457"/>
            <a:ext cx="1553668" cy="255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DIFFICULTY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2" name="Google Shape;53;p1">
            <a:extLst>
              <a:ext uri="{FF2B5EF4-FFF2-40B4-BE49-F238E27FC236}">
                <a16:creationId xmlns:a16="http://schemas.microsoft.com/office/drawing/2014/main" id="{6EFA1CD8-9FA1-C619-53B1-4ECD0D1EEEA0}"/>
              </a:ext>
            </a:extLst>
          </p:cNvPr>
          <p:cNvSpPr txBox="1"/>
          <p:nvPr/>
        </p:nvSpPr>
        <p:spPr>
          <a:xfrm>
            <a:off x="6562613" y="6329541"/>
            <a:ext cx="1751835" cy="556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i="1" dirty="0" err="1">
                <a:solidFill>
                  <a:sysClr val="windowText" lastClr="000000"/>
                </a:solidFill>
              </a:rPr>
              <a:t>Less</a:t>
            </a:r>
            <a:r>
              <a:rPr lang="de-DE" sz="1000" i="1" dirty="0">
                <a:solidFill>
                  <a:sysClr val="windowText" lastClr="000000"/>
                </a:solidFill>
              </a:rPr>
              <a:t> </a:t>
            </a:r>
            <a:r>
              <a:rPr lang="de-DE" sz="1000" i="1" dirty="0" err="1">
                <a:solidFill>
                  <a:sysClr val="windowText" lastClr="000000"/>
                </a:solidFill>
              </a:rPr>
              <a:t>important</a:t>
            </a:r>
            <a:endParaRPr lang="de-DE" sz="1000" i="1" dirty="0">
              <a:solidFill>
                <a:sysClr val="windowText" lastClr="000000"/>
              </a:solidFill>
            </a:endParaRP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Important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b="1" dirty="0">
                <a:solidFill>
                  <a:sysClr val="windowText" lastClr="000000"/>
                </a:solidFill>
              </a:rPr>
              <a:t>Very </a:t>
            </a:r>
            <a:r>
              <a:rPr lang="de-DE" sz="1000" b="1" dirty="0" err="1">
                <a:solidFill>
                  <a:sysClr val="windowText" lastClr="000000"/>
                </a:solidFill>
              </a:rPr>
              <a:t>important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3" name="Google Shape;53;p1">
            <a:extLst>
              <a:ext uri="{FF2B5EF4-FFF2-40B4-BE49-F238E27FC236}">
                <a16:creationId xmlns:a16="http://schemas.microsoft.com/office/drawing/2014/main" id="{471F672D-2006-36BB-9D3C-F3F67C9CF15B}"/>
              </a:ext>
            </a:extLst>
          </p:cNvPr>
          <p:cNvSpPr txBox="1"/>
          <p:nvPr/>
        </p:nvSpPr>
        <p:spPr>
          <a:xfrm>
            <a:off x="8457040" y="6329541"/>
            <a:ext cx="942864" cy="556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dirty="0">
                <a:solidFill>
                  <a:schemeClr val="accent6"/>
                </a:solidFill>
              </a:rPr>
              <a:t>Easy</a:t>
            </a: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Normal</a:t>
            </a:r>
          </a:p>
          <a:p>
            <a:pPr marL="88900" marR="0" lvl="0" indent="-88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000"/>
              <a:buFont typeface="Arial" panose="020B0604020202020204" pitchFamily="34" charset="0"/>
              <a:buChar char="•"/>
              <a:defRPr/>
            </a:pPr>
            <a:r>
              <a:rPr lang="de-DE" sz="1000" dirty="0" err="1">
                <a:solidFill>
                  <a:srgbClr val="C00000"/>
                </a:solidFill>
              </a:rPr>
              <a:t>Difficult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79903000"/>
      </p:ext>
    </p:extLst>
  </p:cSld>
  <p:clrMapOvr>
    <a:masterClrMapping/>
  </p:clrMapOvr>
</p:sld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565</Words>
  <Application>Microsoft Office PowerPoint</Application>
  <PresentationFormat>A4-Papier (210 x 297 mm)</PresentationFormat>
  <Paragraphs>259</Paragraphs>
  <Slides>4</Slides>
  <Notes>4</Notes>
  <HiddenSlides>3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Verdana</vt:lpstr>
      <vt:lpstr>Wingdings</vt:lpstr>
      <vt:lpstr>Segoe Print</vt:lpstr>
      <vt:lpstr>Arial</vt:lpstr>
      <vt:lpstr>Dancing Script</vt:lpstr>
      <vt:lpstr>8_engineering_quer_farbe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TTS_PC</dc:creator>
  <cp:lastModifiedBy>annalenavonehr@outlook.de</cp:lastModifiedBy>
  <cp:revision>4</cp:revision>
  <dcterms:created xsi:type="dcterms:W3CDTF">2004-10-14T13:59:06Z</dcterms:created>
  <dcterms:modified xsi:type="dcterms:W3CDTF">2024-05-21T06:52:14Z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2023-06-05T10:15:49Z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2c6cac8d-ab61-47b3-8209-4df2e46aefbc</vt:lpwstr>
  </property>
  <property fmtid="{D5CDD505-2E9C-101B-9397-08002B2CF9AE}" pid="7" name="MSIP_Label_defa4170-0d19-0005-0004-bc88714345d2_ActionId">
    <vt:lpwstr>2fc43db4-7056-484b-983b-69f42124a2d3</vt:lpwstr>
  </property>
  <property fmtid="{D5CDD505-2E9C-101B-9397-08002B2CF9AE}" pid="8" name="MSIP_Label_defa4170-0d19-0005-0004-bc88714345d2_ContentBits">
    <vt:lpwstr>0</vt:lpwstr>
  </property>
</Properties>
</file>