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1714" r:id="rId2"/>
  </p:sldIdLst>
  <p:sldSz cx="9906000" cy="6858000" type="A4"/>
  <p:notesSz cx="10236200" cy="7099300"/>
  <p:custDataLst>
    <p:tags r:id="rId5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7">
          <p15:clr>
            <a:srgbClr val="A4A3A4"/>
          </p15:clr>
        </p15:guide>
        <p15:guide id="2" orient="horz" pos="79">
          <p15:clr>
            <a:srgbClr val="A4A3A4"/>
          </p15:clr>
        </p15:guide>
        <p15:guide id="3" pos="811">
          <p15:clr>
            <a:srgbClr val="A4A3A4"/>
          </p15:clr>
        </p15:guide>
        <p15:guide id="4" pos="3119">
          <p15:clr>
            <a:srgbClr val="A4A3A4"/>
          </p15:clr>
        </p15:guide>
        <p15:guide id="5" orient="horz" pos="4269">
          <p15:clr>
            <a:srgbClr val="A4A3A4"/>
          </p15:clr>
        </p15:guide>
        <p15:guide id="6" pos="33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2">
          <p15:clr>
            <a:srgbClr val="A4A3A4"/>
          </p15:clr>
        </p15:guide>
        <p15:guide id="2" orient="horz" pos="4054">
          <p15:clr>
            <a:srgbClr val="A4A3A4"/>
          </p15:clr>
        </p15:guide>
        <p15:guide id="3" orient="horz" pos="4246">
          <p15:clr>
            <a:srgbClr val="A4A3A4"/>
          </p15:clr>
        </p15:guide>
        <p15:guide id="4" orient="horz" pos="436">
          <p15:clr>
            <a:srgbClr val="A4A3A4"/>
          </p15:clr>
        </p15:guide>
        <p15:guide id="5" orient="horz" pos="299">
          <p15:clr>
            <a:srgbClr val="A4A3A4"/>
          </p15:clr>
        </p15:guide>
        <p15:guide id="6" pos="3224">
          <p15:clr>
            <a:srgbClr val="A4A3A4"/>
          </p15:clr>
        </p15:guide>
        <p15:guide id="7" pos="5721">
          <p15:clr>
            <a:srgbClr val="A4A3A4"/>
          </p15:clr>
        </p15:guide>
        <p15:guide id="8" pos="732">
          <p15:clr>
            <a:srgbClr val="A4A3A4"/>
          </p15:clr>
        </p15:guide>
        <p15:guide id="9" pos="6447">
          <p15:clr>
            <a:srgbClr val="A4A3A4"/>
          </p15:clr>
        </p15:guide>
        <p15:guide id="10" pos="540">
          <p15:clr>
            <a:srgbClr val="A4A3A4"/>
          </p15:clr>
        </p15:guide>
        <p15:guide id="11" pos="59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49"/>
    <a:srgbClr val="000039"/>
    <a:srgbClr val="FF7D00"/>
    <a:srgbClr val="CCECFF"/>
    <a:srgbClr val="CCFFFF"/>
    <a:srgbClr val="FFFF00"/>
    <a:srgbClr val="C0C0C0"/>
    <a:srgbClr val="92FF4F"/>
    <a:srgbClr val="7FFF31"/>
    <a:srgbClr val="6AB0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52" autoAdjust="0"/>
    <p:restoredTop sz="94558" autoAdjust="0"/>
  </p:normalViewPr>
  <p:slideViewPr>
    <p:cSldViewPr snapToGrid="0" showGuides="1">
      <p:cViewPr varScale="1">
        <p:scale>
          <a:sx n="105" d="100"/>
          <a:sy n="105" d="100"/>
        </p:scale>
        <p:origin x="990" y="114"/>
      </p:cViewPr>
      <p:guideLst>
        <p:guide orient="horz" pos="4137"/>
        <p:guide orient="horz" pos="79"/>
        <p:guide pos="811"/>
        <p:guide pos="3119"/>
        <p:guide orient="horz" pos="4269"/>
        <p:guide pos="33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105" d="100"/>
          <a:sy n="105" d="100"/>
        </p:scale>
        <p:origin x="-84" y="-108"/>
      </p:cViewPr>
      <p:guideLst>
        <p:guide orient="horz" pos="1332"/>
        <p:guide orient="horz" pos="4054"/>
        <p:guide orient="horz" pos="4246"/>
        <p:guide orient="horz" pos="436"/>
        <p:guide orient="horz" pos="299"/>
        <p:guide pos="3224"/>
        <p:guide pos="5721"/>
        <p:guide pos="732"/>
        <p:guide pos="6447"/>
        <p:guide pos="540"/>
        <p:guide pos="591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550" y="0"/>
            <a:ext cx="44370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550" y="6742113"/>
            <a:ext cx="44370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fld id="{61383F37-12F2-4D70-858D-23405F5B1C30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687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90538" y="681038"/>
            <a:ext cx="9255125" cy="640873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sp>
      <p:sp>
        <p:nvSpPr>
          <p:cNvPr id="283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54113" y="249238"/>
            <a:ext cx="79279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Edit text master formats by clicking</a:t>
            </a:r>
          </a:p>
        </p:txBody>
      </p:sp>
      <p:sp>
        <p:nvSpPr>
          <p:cNvPr id="283667" name="AutoShape 19"/>
          <p:cNvSpPr>
            <a:spLocks noChangeArrowheads="1"/>
          </p:cNvSpPr>
          <p:nvPr/>
        </p:nvSpPr>
        <p:spPr bwMode="auto">
          <a:xfrm>
            <a:off x="0" y="0"/>
            <a:ext cx="10236200" cy="7099300"/>
          </a:xfrm>
          <a:prstGeom prst="roundRect">
            <a:avLst>
              <a:gd name="adj" fmla="val 2259"/>
            </a:avLst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9708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90000"/>
      </a:lnSpc>
      <a:spcBef>
        <a:spcPct val="30000"/>
      </a:spcBef>
      <a:spcAft>
        <a:spcPct val="0"/>
      </a:spcAft>
      <a:defRPr sz="1600" kern="1200">
        <a:solidFill>
          <a:schemeClr val="accent2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2" name="Google Shape;752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47334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oleObject" Target="../embeddings/oleObject4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sp>
        <p:nvSpPr>
          <p:cNvPr id="12" name="Line 2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9444" y="6653460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9444" y="2952762"/>
            <a:ext cx="9187127" cy="282129"/>
          </a:xfrm>
        </p:spPr>
        <p:txBody>
          <a:bodyPr anchor="t"/>
          <a:lstStyle>
            <a:lvl1pPr algn="ctr">
              <a:defRPr sz="2000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</p:spTree>
    <p:extLst>
      <p:ext uri="{BB962C8B-B14F-4D97-AF65-F5344CB8AC3E}">
        <p14:creationId xmlns:p14="http://schemas.microsoft.com/office/powerpoint/2010/main" val="138200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0" imgH="0" progId="">
                  <p:embed/>
                </p:oleObj>
              </mc:Choice>
              <mc:Fallback>
                <p:oleObj r:id="rId5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0" imgH="0" progId="">
                  <p:embed/>
                </p:oleObj>
              </mc:Choice>
              <mc:Fallback>
                <p:oleObj r:id="rId6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Line 39"/>
          <p:cNvSpPr>
            <a:spLocks noChangeShapeType="1"/>
          </p:cNvSpPr>
          <p:nvPr userDrawn="1"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4227641" y="6694964"/>
            <a:ext cx="1450718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buFontTx/>
              <a:buNone/>
              <a:defRPr/>
            </a:pPr>
            <a:r>
              <a:rPr lang="de-DE" sz="800" b="1" dirty="0">
                <a:solidFill>
                  <a:srgbClr val="002649"/>
                </a:solidFill>
                <a:ea typeface="ＭＳ Ｐゴシック" charset="0"/>
              </a:rPr>
              <a:t>www.LernWerkstatt.com</a:t>
            </a:r>
          </a:p>
        </p:txBody>
      </p:sp>
    </p:spTree>
    <p:extLst>
      <p:ext uri="{BB962C8B-B14F-4D97-AF65-F5344CB8AC3E}">
        <p14:creationId xmlns:p14="http://schemas.microsoft.com/office/powerpoint/2010/main" val="263626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35369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4.xml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11" Type="http://schemas.openxmlformats.org/officeDocument/2006/relationships/oleObject" Target="../embeddings/oleObject1.bin"/><Relationship Id="rId5" Type="http://schemas.openxmlformats.org/officeDocument/2006/relationships/tags" Target="../tags/tag2.xml"/><Relationship Id="rId10" Type="http://schemas.openxmlformats.org/officeDocument/2006/relationships/tags" Target="../tags/tag7.xml"/><Relationship Id="rId4" Type="http://schemas.openxmlformats.org/officeDocument/2006/relationships/theme" Target="../theme/theme1.xml"/><Relationship Id="rId9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 bwMode="auto"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ma14="http://schemas.microsoft.com/office/mac/drawingml/2011/main" xmlns:mc="http://schemas.openxmlformats.org/markup-compatibility/2006" xmlns:v="urn:schemas-microsoft-com:vml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ma14="http://schemas.microsoft.com/office/mac/drawingml/2011/main" xmlns:mc="http://schemas.openxmlformats.org/markup-compatibility/2006" xmlns:v="urn:schemas-microsoft-com:vml" xmlns:p14="http://schemas.microsoft.com/office/powerpoint/2010/main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14="http://schemas.microsoft.com/office/drawing/2010/main" xmlns:mc="http://schemas.openxmlformats.org/markup-compatibility/2006" xmlns:v="urn:schemas-microsoft-com:vml" xmlns:p14="http://schemas.microsoft.com/office/powerpoint/2010/main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here to edit master title format.</a:t>
            </a:r>
          </a:p>
        </p:txBody>
      </p:sp>
      <p:sp>
        <p:nvSpPr>
          <p:cNvPr id="589835" name="Rectangle 1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33200" y="6682275"/>
            <a:ext cx="191083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www.Taegliche-Verbesserung.de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0" imgH="0" progId="">
                  <p:embed/>
                </p:oleObj>
              </mc:Choice>
              <mc:Fallback>
                <p:oleObj r:id="rId11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ma14="http://schemas.microsoft.com/office/mac/drawingml/2011/main" xmlns:v="urn:schemas-microsoft-com:vml" xmlns:p14="http://schemas.microsoft.com/office/powerpoint/2010/main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ma14="http://schemas.microsoft.com/office/mac/drawingml/2011/main" xmlns:v="urn:schemas-microsoft-com:vml" xmlns:p14="http://schemas.microsoft.com/office/powerpoint/2010/main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8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2" imgW="0" imgH="0" progId="">
                  <p:embed/>
                </p:oleObj>
              </mc:Choice>
              <mc:Fallback>
                <p:oleObj r:id="rId12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ma14="http://schemas.microsoft.com/office/mac/drawingml/2011/main" xmlns:v="urn:schemas-microsoft-com:vml" xmlns:p14="http://schemas.microsoft.com/office/powerpoint/2010/main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ma14="http://schemas.microsoft.com/office/mac/drawingml/2011/main" xmlns:v="urn:schemas-microsoft-com:vml" xmlns:p14="http://schemas.microsoft.com/office/powerpoint/2010/main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  <p:sp>
        <p:nvSpPr>
          <p:cNvPr id="16" name="Inhaltsplatzhalter 2"/>
          <p:cNvSpPr txBox="1">
            <a:spLocks/>
          </p:cNvSpPr>
          <p:nvPr userDrawn="1"/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defRPr sz="1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173038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361950" indent="-1873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−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560388" indent="-1968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138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  <a:ea typeface="ＭＳ Ｐゴシック" charset="0"/>
              </a:defRPr>
            </a:lvl5pPr>
            <a:lvl6pPr marL="259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6pPr>
            <a:lvl7pPr marL="30527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7pPr>
            <a:lvl8pPr marL="35099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8pPr>
            <a:lvl9pPr marL="39671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/>
              <a:t>Edit text master formats by clicking</a:t>
            </a:r>
          </a:p>
          <a:p>
            <a:pPr lvl="1">
              <a:buClr>
                <a:srgbClr val="FF0000"/>
              </a:buClr>
            </a:pPr>
            <a:r>
              <a:rPr lang="de-DE" dirty="0"/>
              <a:t>Second level</a:t>
            </a:r>
          </a:p>
          <a:p>
            <a:pPr lvl="2">
              <a:buClr>
                <a:srgbClr val="FF0000"/>
              </a:buClr>
            </a:pPr>
            <a:r>
              <a:rPr lang="de-DE" dirty="0"/>
              <a:t>Third level</a:t>
            </a:r>
          </a:p>
          <a:p>
            <a:pPr lvl="3">
              <a:buClr>
                <a:srgbClr val="FF0000"/>
              </a:buClr>
            </a:pPr>
            <a:r>
              <a:rPr lang="de-DE" dirty="0"/>
              <a:t>Fourth level</a:t>
            </a:r>
          </a:p>
          <a:p>
            <a:pPr lvl="4"/>
            <a:r>
              <a:rPr lang="de-DE" dirty="0"/>
              <a:t>Fifth level</a:t>
            </a:r>
          </a:p>
        </p:txBody>
      </p:sp>
      <p:sp>
        <p:nvSpPr>
          <p:cNvPr id="17" name="Rectangle 10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7733346" y="6682275"/>
            <a:ext cx="18456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Stabilization board foil</a:t>
            </a:r>
            <a:fld id="{F74CEB15-4085-6B41-A219-123B3D5B139E}" type="slidenum">
              <a:rPr lang="de-DE" sz="800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961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1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73038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361950" indent="-18732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560388" indent="-1968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  <a:ea typeface="ＭＳ Ｐゴシック" charset="0"/>
        </a:defRPr>
      </a:lvl5pPr>
      <a:lvl6pPr marL="25955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6pPr>
      <a:lvl7pPr marL="30527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7pPr>
      <a:lvl8pPr marL="35099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8pPr>
      <a:lvl9pPr marL="39671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5" name="Google Shape;755;p49"/>
          <p:cNvGraphicFramePr/>
          <p:nvPr>
            <p:extLst>
              <p:ext uri="{D42A27DB-BD31-4B8C-83A1-F6EECF244321}">
                <p14:modId xmlns:p14="http://schemas.microsoft.com/office/powerpoint/2010/main" val="3329669974"/>
              </p:ext>
            </p:extLst>
          </p:nvPr>
        </p:nvGraphicFramePr>
        <p:xfrm>
          <a:off x="39802" y="712043"/>
          <a:ext cx="9852250" cy="5932933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95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3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6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30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5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94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20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79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879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952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33661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1000" b="1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Process</a:t>
                      </a:r>
                      <a:r>
                        <a:rPr lang="de-DE" sz="100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:</a:t>
                      </a:r>
                      <a:endParaRPr sz="1000" u="none" strike="noStrike" cap="none" dirty="0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100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Work </a:t>
                      </a:r>
                      <a:r>
                        <a:rPr lang="de-DE" sz="1000" b="1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step</a:t>
                      </a:r>
                      <a:r>
                        <a:rPr lang="de-DE" sz="100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:</a:t>
                      </a:r>
                      <a:endParaRPr sz="1000" u="none" strike="noStrike" cap="none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63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de-DE" sz="105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No.</a:t>
                      </a:r>
                      <a:endParaRPr sz="1400" u="none" strike="noStrike" cap="none"/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endParaRPr lang="de-DE" sz="1050" b="1" i="0" u="none" strike="noStrike" cap="none" dirty="0">
                        <a:solidFill>
                          <a:srgbClr val="FFFFFF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de-DE" sz="105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Work </a:t>
                      </a:r>
                      <a:r>
                        <a:rPr lang="de-DE" sz="1050" b="1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content</a:t>
                      </a: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de-DE" sz="105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Key </a:t>
                      </a:r>
                      <a:r>
                        <a:rPr lang="de-DE" sz="1050" b="1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points</a:t>
                      </a:r>
                      <a:r>
                        <a:rPr lang="de-DE" sz="105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de-DE" sz="800" b="0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(</a:t>
                      </a:r>
                      <a:r>
                        <a:rPr lang="de-DE" sz="800" b="0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What</a:t>
                      </a:r>
                      <a:r>
                        <a:rPr lang="de-DE" sz="800" b="0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r>
                        <a:rPr lang="de-DE" sz="800" b="0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needs</a:t>
                      </a:r>
                      <a:r>
                        <a:rPr lang="de-DE" sz="800" b="0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r>
                        <a:rPr lang="de-DE" sz="800" b="0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to</a:t>
                      </a:r>
                      <a:r>
                        <a:rPr lang="de-DE" sz="800" b="0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r>
                        <a:rPr lang="de-DE" sz="800" b="0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be</a:t>
                      </a:r>
                      <a:r>
                        <a:rPr lang="de-DE" sz="800" b="0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r>
                        <a:rPr lang="de-DE" sz="800" b="0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considered</a:t>
                      </a:r>
                      <a:r>
                        <a:rPr lang="de-DE" sz="800" b="0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?)</a:t>
                      </a:r>
                      <a:endParaRPr sz="1000" b="1" i="0" u="none" strike="noStrike" cap="none" dirty="0">
                        <a:solidFill>
                          <a:srgbClr val="FFFFFF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de-DE" sz="105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Description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de-DE" sz="800" b="0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(</a:t>
                      </a:r>
                      <a:r>
                        <a:rPr lang="de-DE" sz="800" b="0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Why</a:t>
                      </a:r>
                      <a:r>
                        <a:rPr lang="de-DE" sz="800" b="0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r>
                        <a:rPr lang="de-DE" sz="800" b="0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is</a:t>
                      </a:r>
                      <a:r>
                        <a:rPr lang="de-DE" sz="800" b="0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r>
                        <a:rPr lang="de-DE" sz="800" b="0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it</a:t>
                      </a:r>
                      <a:r>
                        <a:rPr lang="de-DE" sz="800" b="0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so </a:t>
                      </a:r>
                      <a:r>
                        <a:rPr lang="de-DE" sz="800" b="0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important</a:t>
                      </a:r>
                      <a:r>
                        <a:rPr lang="de-DE" sz="800" b="0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?)</a:t>
                      </a:r>
                      <a:endParaRPr sz="800" b="1" i="0" u="none" strike="noStrike" cap="none" dirty="0">
                        <a:solidFill>
                          <a:srgbClr val="FFFFFF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endParaRPr lang="de-DE" sz="1050" b="1" i="0" u="none" strike="noStrike" cap="none" dirty="0">
                        <a:solidFill>
                          <a:srgbClr val="FFFFFF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de-DE" sz="105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Sketch / </a:t>
                      </a:r>
                      <a:r>
                        <a:rPr lang="de-DE" sz="1050" b="1" i="0" u="none" strike="noStrike" cap="none" dirty="0" err="1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drawing</a:t>
                      </a: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de-DE" sz="105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O.K.-</a:t>
                      </a:r>
                      <a:br>
                        <a:rPr lang="de-DE" sz="105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</a:br>
                      <a:r>
                        <a:rPr lang="de-DE" sz="1050" b="1" i="0" u="none" strike="noStrike" cap="none" dirty="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Cycle</a:t>
                      </a: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297">
                <a:tc row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 dirty="0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 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297">
                <a:tc row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2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 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886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1297">
                <a:tc row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3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 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3.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200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5.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1297">
                <a:tc row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4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 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3.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1297">
                <a:tc row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5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i="0" u="none" strike="noStrike" cap="none" dirty="0"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i="0" u="none" strike="noStrike" cap="none"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 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1.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2.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41297">
                <a:tc row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6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 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3.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41297">
                <a:tc row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7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de-DE" sz="1100" b="1" i="0" u="none" strike="noStrike" cap="none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 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4129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600" b="0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5.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275561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100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Date:</a:t>
                      </a:r>
                      <a:endParaRPr sz="10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endParaRPr sz="10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de-DE" sz="100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Creator:</a:t>
                      </a:r>
                      <a:endParaRPr sz="10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de-DE" sz="1000" b="1" i="0" u="none" strike="noStrike" cap="none" dirty="0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 </a:t>
                      </a:r>
                      <a:endParaRPr sz="1000" b="1" i="0" u="none" strike="noStrike" cap="none" dirty="0"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de-DE" sz="1000" b="1" i="0" u="none" strike="noStrike" cap="non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Signature:</a:t>
                      </a:r>
                      <a:endParaRPr sz="10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64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endParaRPr sz="10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1000" b="1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Page: </a:t>
                      </a:r>
                      <a:endParaRPr sz="1000" b="1" i="0" u="none" strike="noStrike" cap="none" dirty="0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de-DE" sz="1000" b="1" i="0" u="none" strike="noStrike" cap="none" dirty="0" err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from</a:t>
                      </a:r>
                      <a:r>
                        <a:rPr lang="de-DE" sz="1000" b="1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endParaRPr sz="1000" b="1" i="0" u="none" strike="noStrike" cap="none" dirty="0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lang="de-DE" sz="400" b="1" i="0" u="none" strike="noStrike" cap="none" dirty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400" u="none" strike="noStrike" cap="none" dirty="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</a:tbl>
          </a:graphicData>
        </a:graphic>
      </p:graphicFrame>
      <p:sp>
        <p:nvSpPr>
          <p:cNvPr id="2" name="Google Shape;136;p7">
            <a:extLst>
              <a:ext uri="{FF2B5EF4-FFF2-40B4-BE49-F238E27FC236}">
                <a16:creationId xmlns:a16="http://schemas.microsoft.com/office/drawing/2014/main" id="{CDCDB4D6-77EB-2A76-BFD3-34DE24140A19}"/>
              </a:ext>
            </a:extLst>
          </p:cNvPr>
          <p:cNvSpPr/>
          <p:nvPr/>
        </p:nvSpPr>
        <p:spPr>
          <a:xfrm>
            <a:off x="4166409" y="210266"/>
            <a:ext cx="1220323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lang="de-DE" sz="1400" u="none" strike="noStrike" cap="none" dirty="0"/>
          </a:p>
        </p:txBody>
      </p:sp>
      <p:sp>
        <p:nvSpPr>
          <p:cNvPr id="3" name="Google Shape;137;p7">
            <a:extLst>
              <a:ext uri="{FF2B5EF4-FFF2-40B4-BE49-F238E27FC236}">
                <a16:creationId xmlns:a16="http://schemas.microsoft.com/office/drawing/2014/main" id="{D00906AB-2155-93A3-B97B-9FFC9E263DC9}"/>
              </a:ext>
            </a:extLst>
          </p:cNvPr>
          <p:cNvSpPr/>
          <p:nvPr/>
        </p:nvSpPr>
        <p:spPr>
          <a:xfrm>
            <a:off x="4166409" y="35083"/>
            <a:ext cx="1220323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dirty="0" err="1">
                <a:solidFill>
                  <a:srgbClr val="FFFFFF"/>
                </a:solidFill>
              </a:rPr>
              <a:t>Product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38;p7">
            <a:extLst>
              <a:ext uri="{FF2B5EF4-FFF2-40B4-BE49-F238E27FC236}">
                <a16:creationId xmlns:a16="http://schemas.microsoft.com/office/drawing/2014/main" id="{5500DA4B-46AA-AF71-BD83-B7A3D485758F}"/>
              </a:ext>
            </a:extLst>
          </p:cNvPr>
          <p:cNvSpPr/>
          <p:nvPr/>
        </p:nvSpPr>
        <p:spPr>
          <a:xfrm>
            <a:off x="5421219" y="210266"/>
            <a:ext cx="922629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>
              <a:buSzPts val="800"/>
            </a:pPr>
            <a:endParaRPr lang="de-DE" sz="1400" u="none" strike="noStrike" cap="none" dirty="0"/>
          </a:p>
        </p:txBody>
      </p:sp>
      <p:sp>
        <p:nvSpPr>
          <p:cNvPr id="5" name="Google Shape;139;p7">
            <a:extLst>
              <a:ext uri="{FF2B5EF4-FFF2-40B4-BE49-F238E27FC236}">
                <a16:creationId xmlns:a16="http://schemas.microsoft.com/office/drawing/2014/main" id="{0F5D0FDA-3805-3933-6C93-DDA8FECB55D7}"/>
              </a:ext>
            </a:extLst>
          </p:cNvPr>
          <p:cNvSpPr/>
          <p:nvPr/>
        </p:nvSpPr>
        <p:spPr>
          <a:xfrm>
            <a:off x="5421220" y="27525"/>
            <a:ext cx="922629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Product-</a:t>
            </a:r>
            <a:r>
              <a:rPr lang="de-DE" sz="900" b="1" i="0" u="none" strike="noStrike" cap="none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36;p7">
            <a:extLst>
              <a:ext uri="{FF2B5EF4-FFF2-40B4-BE49-F238E27FC236}">
                <a16:creationId xmlns:a16="http://schemas.microsoft.com/office/drawing/2014/main" id="{2B4D3553-72A6-7346-4760-9B7744432390}"/>
              </a:ext>
            </a:extLst>
          </p:cNvPr>
          <p:cNvSpPr/>
          <p:nvPr/>
        </p:nvSpPr>
        <p:spPr>
          <a:xfrm>
            <a:off x="54185" y="211862"/>
            <a:ext cx="1950970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lang="de-DE" sz="1400" u="none" strike="noStrike" cap="none" dirty="0"/>
          </a:p>
        </p:txBody>
      </p:sp>
      <p:sp>
        <p:nvSpPr>
          <p:cNvPr id="7" name="Google Shape;137;p7">
            <a:extLst>
              <a:ext uri="{FF2B5EF4-FFF2-40B4-BE49-F238E27FC236}">
                <a16:creationId xmlns:a16="http://schemas.microsoft.com/office/drawing/2014/main" id="{20D9C0DA-4C26-36D6-57DC-E65F9D60BD16}"/>
              </a:ext>
            </a:extLst>
          </p:cNvPr>
          <p:cNvSpPr/>
          <p:nvPr/>
        </p:nvSpPr>
        <p:spPr>
          <a:xfrm>
            <a:off x="35548" y="25201"/>
            <a:ext cx="1964091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dirty="0">
                <a:solidFill>
                  <a:srgbClr val="FFFFFF"/>
                </a:solidFill>
              </a:rPr>
              <a:t>Area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36;p7">
            <a:extLst>
              <a:ext uri="{FF2B5EF4-FFF2-40B4-BE49-F238E27FC236}">
                <a16:creationId xmlns:a16="http://schemas.microsoft.com/office/drawing/2014/main" id="{2D3EE79F-7028-28A6-720F-BB6422C90DDC}"/>
              </a:ext>
            </a:extLst>
          </p:cNvPr>
          <p:cNvSpPr/>
          <p:nvPr/>
        </p:nvSpPr>
        <p:spPr>
          <a:xfrm>
            <a:off x="2043895" y="210149"/>
            <a:ext cx="2083774" cy="41576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lang="de-DE" sz="1400" u="none" strike="noStrike" cap="none" dirty="0"/>
          </a:p>
        </p:txBody>
      </p:sp>
      <p:sp>
        <p:nvSpPr>
          <p:cNvPr id="9" name="Google Shape;137;p7">
            <a:extLst>
              <a:ext uri="{FF2B5EF4-FFF2-40B4-BE49-F238E27FC236}">
                <a16:creationId xmlns:a16="http://schemas.microsoft.com/office/drawing/2014/main" id="{03F914C3-AA07-0C1C-874F-5E4ACA7B7F9D}"/>
              </a:ext>
            </a:extLst>
          </p:cNvPr>
          <p:cNvSpPr/>
          <p:nvPr/>
        </p:nvSpPr>
        <p:spPr>
          <a:xfrm>
            <a:off x="2043895" y="35887"/>
            <a:ext cx="2083774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lang="de-DE" sz="900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Line</a:t>
            </a:r>
            <a:endParaRPr sz="900" b="1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67;p13">
            <a:extLst>
              <a:ext uri="{FF2B5EF4-FFF2-40B4-BE49-F238E27FC236}">
                <a16:creationId xmlns:a16="http://schemas.microsoft.com/office/drawing/2014/main" id="{ACCA1971-2FEA-3E17-EC09-1173C1CFEC80}"/>
              </a:ext>
            </a:extLst>
          </p:cNvPr>
          <p:cNvSpPr/>
          <p:nvPr/>
        </p:nvSpPr>
        <p:spPr>
          <a:xfrm>
            <a:off x="6378335" y="9231"/>
            <a:ext cx="3520582" cy="630840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de-DE" sz="1100" b="1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rPr>
              <a:t>JOB BREAKDOWN SHEET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de-DE" sz="1100" b="1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rPr>
              <a:t>SFM STANDARDS 04-1</a:t>
            </a:r>
            <a:endParaRPr lang="de-DE" sz="1100" b="1" i="0" u="none" strike="noStrike" cap="none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1" name="Google Shape;268;p13">
            <a:extLst>
              <a:ext uri="{FF2B5EF4-FFF2-40B4-BE49-F238E27FC236}">
                <a16:creationId xmlns:a16="http://schemas.microsoft.com/office/drawing/2014/main" id="{25DE77D0-8300-4A53-5925-EED5B7EEF764}"/>
              </a:ext>
            </a:extLst>
          </p:cNvPr>
          <p:cNvSpPr txBox="1"/>
          <p:nvPr/>
        </p:nvSpPr>
        <p:spPr>
          <a:xfrm>
            <a:off x="6343848" y="138972"/>
            <a:ext cx="99160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Here </a:t>
            </a:r>
            <a:r>
              <a:rPr lang="de-DE" sz="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</a:t>
            </a: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come</a:t>
            </a:r>
            <a:endParaRPr sz="14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tutorial</a:t>
            </a: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video</a:t>
            </a:r>
            <a:r>
              <a:rPr lang="de-DE" sz="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sz="14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2" name="Google Shape;270;p13">
            <a:extLst>
              <a:ext uri="{FF2B5EF4-FFF2-40B4-BE49-F238E27FC236}">
                <a16:creationId xmlns:a16="http://schemas.microsoft.com/office/drawing/2014/main" id="{0954349B-123C-1C51-3B9F-E1E288C676A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20930" y="99497"/>
            <a:ext cx="465143" cy="4651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46589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&gt;&lt;version val=&quot;14537&quot;/&gt;&lt;partner val=&quot;540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 val=&quot;,&quot;&gt;,&lt;/m_chDecimalSymbol&gt;&lt;m_nGroupingDigits val=&quot;2147483647&quot;/&gt;&lt;m_chGroupingSymbol val=&quot; &quot;&gt; &lt;/m_chGroupingSymbol&gt;&lt;/m_precDefault&gt;&lt;/CDefaultPrec&gt;&lt;/root&gt;"/>
  <p:tag name="THINKCELLUNDODONOTDELETE" val="2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3L0ObgzUOMUPXRVIHg9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1_engineering_quer_farb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149</Words>
  <Application>Microsoft Office PowerPoint</Application>
  <PresentationFormat>A4-Papier (210 x 297 mm)</PresentationFormat>
  <Paragraphs>76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Quattrocento Sans</vt:lpstr>
      <vt:lpstr>Verdana</vt:lpstr>
      <vt:lpstr>8_engineering_quer_farbe</vt:lpstr>
      <vt:lpstr>PowerPoint-Präsentation</vt:lpstr>
    </vt:vector>
  </TitlesOfParts>
  <Company>TTS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– max. 2-zeilig, zentriert [20]</dc:title>
  <dc:creator>TTS_PC</dc:creator>
  <cp:keywords>, docId:707AF5F0CF4370B5803EEF284B276891</cp:keywords>
  <cp:lastModifiedBy>Lena Wenzel</cp:lastModifiedBy>
  <cp:revision>1424</cp:revision>
  <cp:lastPrinted>2021-04-19T03:53:54Z</cp:lastPrinted>
  <dcterms:created xsi:type="dcterms:W3CDTF">2004-10-14T13:59:06Z</dcterms:created>
  <dcterms:modified xsi:type="dcterms:W3CDTF">2024-07-08T11:56:41Z</dcterms:modified>
</cp:coreProperties>
</file>