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</p:sldMasterIdLst>
  <p:notesMasterIdLst>
    <p:notesMasterId r:id="rId4"/>
  </p:notesMasterIdLst>
  <p:handoutMasterIdLst>
    <p:handoutMasterId r:id="rId5"/>
  </p:handoutMasterIdLst>
  <p:sldIdLst>
    <p:sldId id="1800" r:id="rId2"/>
    <p:sldId id="1796" r:id="rId3"/>
  </p:sldIdLst>
  <p:sldSz cx="9906000" cy="6858000" type="A4"/>
  <p:notesSz cx="10236200" cy="7099300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FF7D00"/>
    <a:srgbClr val="CCECFF"/>
    <a:srgbClr val="CCFFFF"/>
    <a:srgbClr val="FFFF00"/>
    <a:srgbClr val="C0C0C0"/>
    <a:srgbClr val="92FF4F"/>
    <a:srgbClr val="7FFF31"/>
    <a:srgbClr val="6AB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76" autoAdjust="0"/>
    <p:restoredTop sz="94529" autoAdjust="0"/>
  </p:normalViewPr>
  <p:slideViewPr>
    <p:cSldViewPr snapToGrid="0" showGuides="1">
      <p:cViewPr varScale="1">
        <p:scale>
          <a:sx n="68" d="100"/>
          <a:sy n="68" d="100"/>
        </p:scale>
        <p:origin x="1335" y="42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Edit text master formats by clicking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8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7716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16.xml"/><Relationship Id="rId7" Type="http://schemas.openxmlformats.org/officeDocument/2006/relationships/oleObject" Target="../embeddings/oleObject5.bin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Line 39"/>
          <p:cNvSpPr>
            <a:spLocks noChangeShapeType="1"/>
          </p:cNvSpPr>
          <p:nvPr userDrawn="1"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63261" y="6682275"/>
            <a:ext cx="1450718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www.LernWerkstatt.com</a:t>
            </a:r>
          </a:p>
        </p:txBody>
      </p:sp>
      <p:sp>
        <p:nvSpPr>
          <p:cNvPr id="16" name="Rectangle 10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8065767" y="6682275"/>
            <a:ext cx="1513236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</a:t>
            </a: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Board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493334" y="6682275"/>
            <a:ext cx="621966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43</a:t>
            </a:r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11" Type="http://schemas.openxmlformats.org/officeDocument/2006/relationships/oleObject" Target="../embeddings/oleObject2.bin"/><Relationship Id="rId5" Type="http://schemas.openxmlformats.org/officeDocument/2006/relationships/tags" Target="../tags/tag3.xml"/><Relationship Id="rId10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14="http://schemas.microsoft.com/office/drawing/2010/main" xmlns:mc="http://schemas.openxmlformats.org/markup-compatibility/2006" xmlns:v="urn:schemas-microsoft-com:vml" xmlns:p14="http://schemas.microsoft.com/office/powerpoint/2010/main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here to edit master title format.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Edit text master formats by clicking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Second level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Third level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 board Foil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CB9CBA6-1D3F-2306-3684-672D7159E6BC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663682"/>
          <a:ext cx="9835572" cy="2152758"/>
        </p:xfrm>
        <a:graphic>
          <a:graphicData uri="http://schemas.openxmlformats.org/drawingml/2006/table">
            <a:tbl>
              <a:tblPr/>
              <a:tblGrid>
                <a:gridCol w="1335980">
                  <a:extLst>
                    <a:ext uri="{9D8B030D-6E8A-4147-A177-3AD203B41FA5}">
                      <a16:colId xmlns:a16="http://schemas.microsoft.com/office/drawing/2014/main" val="2930498585"/>
                    </a:ext>
                  </a:extLst>
                </a:gridCol>
                <a:gridCol w="3708494">
                  <a:extLst>
                    <a:ext uri="{9D8B030D-6E8A-4147-A177-3AD203B41FA5}">
                      <a16:colId xmlns:a16="http://schemas.microsoft.com/office/drawing/2014/main" val="2081477699"/>
                    </a:ext>
                  </a:extLst>
                </a:gridCol>
                <a:gridCol w="4791098">
                  <a:extLst>
                    <a:ext uri="{9D8B030D-6E8A-4147-A177-3AD203B41FA5}">
                      <a16:colId xmlns:a16="http://schemas.microsoft.com/office/drawing/2014/main" val="3247059793"/>
                    </a:ext>
                  </a:extLst>
                </a:gridCol>
              </a:tblGrid>
              <a:tr h="22775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Participants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471704"/>
                  </a:ext>
                </a:extLst>
              </a:tr>
              <a:tr h="19050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Area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Participants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Preparation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696561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90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(Moderator)</a:t>
                      </a:r>
                      <a:endParaRPr lang="de-DE" sz="9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352037807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72884224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37747887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12539151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58590216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043501600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CDC9817E-261D-624A-2662-D6AE56602AF8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2862566"/>
          <a:ext cx="9835570" cy="3718855"/>
        </p:xfrm>
        <a:graphic>
          <a:graphicData uri="http://schemas.openxmlformats.org/drawingml/2006/table">
            <a:tbl>
              <a:tblPr/>
              <a:tblGrid>
                <a:gridCol w="245713">
                  <a:extLst>
                    <a:ext uri="{9D8B030D-6E8A-4147-A177-3AD203B41FA5}">
                      <a16:colId xmlns:a16="http://schemas.microsoft.com/office/drawing/2014/main" val="958967251"/>
                    </a:ext>
                  </a:extLst>
                </a:gridCol>
                <a:gridCol w="2400975">
                  <a:extLst>
                    <a:ext uri="{9D8B030D-6E8A-4147-A177-3AD203B41FA5}">
                      <a16:colId xmlns:a16="http://schemas.microsoft.com/office/drawing/2014/main" val="1356471862"/>
                    </a:ext>
                  </a:extLst>
                </a:gridCol>
                <a:gridCol w="1386526">
                  <a:extLst>
                    <a:ext uri="{9D8B030D-6E8A-4147-A177-3AD203B41FA5}">
                      <a16:colId xmlns:a16="http://schemas.microsoft.com/office/drawing/2014/main" val="3609674075"/>
                    </a:ext>
                  </a:extLst>
                </a:gridCol>
                <a:gridCol w="1123262">
                  <a:extLst>
                    <a:ext uri="{9D8B030D-6E8A-4147-A177-3AD203B41FA5}">
                      <a16:colId xmlns:a16="http://schemas.microsoft.com/office/drawing/2014/main" val="1735573419"/>
                    </a:ext>
                  </a:extLst>
                </a:gridCol>
                <a:gridCol w="1509386">
                  <a:extLst>
                    <a:ext uri="{9D8B030D-6E8A-4147-A177-3AD203B41FA5}">
                      <a16:colId xmlns:a16="http://schemas.microsoft.com/office/drawing/2014/main" val="2525440102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1193963995"/>
                    </a:ext>
                  </a:extLst>
                </a:gridCol>
              </a:tblGrid>
              <a:tr h="24269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Current performance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54585"/>
                  </a:ext>
                </a:extLst>
              </a:tr>
              <a:tr h="47702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No.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Topic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Responsible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Duration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Template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Note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8506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267527560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11965257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920979995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205360568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643800298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95317275"/>
                  </a:ext>
                </a:extLst>
              </a:tr>
            </a:tbl>
          </a:graphicData>
        </a:graphic>
      </p:graphicFrame>
      <p:sp>
        <p:nvSpPr>
          <p:cNvPr id="10" name="Google Shape;415;p46">
            <a:extLst>
              <a:ext uri="{FF2B5EF4-FFF2-40B4-BE49-F238E27FC236}">
                <a16:creationId xmlns:a16="http://schemas.microsoft.com/office/drawing/2014/main" id="{10A1FD64-4A3F-13B7-B3B7-D94E0ABF6B74}"/>
              </a:ext>
            </a:extLst>
          </p:cNvPr>
          <p:cNvSpPr/>
          <p:nvPr/>
        </p:nvSpPr>
        <p:spPr>
          <a:xfrm>
            <a:off x="5425474" y="9234"/>
            <a:ext cx="4473446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TAKT TALK</a:t>
            </a:r>
          </a:p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SFM DAILY COMMUNICATION 03-1</a:t>
            </a:r>
          </a:p>
        </p:txBody>
      </p:sp>
      <p:cxnSp>
        <p:nvCxnSpPr>
          <p:cNvPr id="13" name="Google Shape;418;p46">
            <a:extLst>
              <a:ext uri="{FF2B5EF4-FFF2-40B4-BE49-F238E27FC236}">
                <a16:creationId xmlns:a16="http://schemas.microsoft.com/office/drawing/2014/main" id="{0FD915A9-F702-ECD8-B51E-2E1A5E10F744}"/>
              </a:ext>
            </a:extLst>
          </p:cNvPr>
          <p:cNvCxnSpPr/>
          <p:nvPr/>
        </p:nvCxnSpPr>
        <p:spPr>
          <a:xfrm>
            <a:off x="6783274" y="0"/>
            <a:ext cx="0" cy="608643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Google Shape;136;p7">
            <a:extLst>
              <a:ext uri="{FF2B5EF4-FFF2-40B4-BE49-F238E27FC236}">
                <a16:creationId xmlns:a16="http://schemas.microsoft.com/office/drawing/2014/main" id="{086BDA81-A3A4-39B0-BF36-573284F61A3C}"/>
              </a:ext>
            </a:extLst>
          </p:cNvPr>
          <p:cNvSpPr/>
          <p:nvPr/>
        </p:nvSpPr>
        <p:spPr>
          <a:xfrm>
            <a:off x="4166411" y="210268"/>
            <a:ext cx="1220323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20" name="Google Shape;137;p7">
            <a:extLst>
              <a:ext uri="{FF2B5EF4-FFF2-40B4-BE49-F238E27FC236}">
                <a16:creationId xmlns:a16="http://schemas.microsoft.com/office/drawing/2014/main" id="{24D260FF-6572-4BD7-E8C2-9F38CFD35813}"/>
              </a:ext>
            </a:extLst>
          </p:cNvPr>
          <p:cNvSpPr/>
          <p:nvPr/>
        </p:nvSpPr>
        <p:spPr>
          <a:xfrm>
            <a:off x="4166411" y="35083"/>
            <a:ext cx="1220323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Start time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21" name="Google Shape;136;p7">
            <a:extLst>
              <a:ext uri="{FF2B5EF4-FFF2-40B4-BE49-F238E27FC236}">
                <a16:creationId xmlns:a16="http://schemas.microsoft.com/office/drawing/2014/main" id="{699C7DEA-CBBD-47EC-90B6-3116427B208B}"/>
              </a:ext>
            </a:extLst>
          </p:cNvPr>
          <p:cNvSpPr/>
          <p:nvPr/>
        </p:nvSpPr>
        <p:spPr>
          <a:xfrm>
            <a:off x="54184" y="211863"/>
            <a:ext cx="1950971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22" name="Google Shape;137;p7">
            <a:extLst>
              <a:ext uri="{FF2B5EF4-FFF2-40B4-BE49-F238E27FC236}">
                <a16:creationId xmlns:a16="http://schemas.microsoft.com/office/drawing/2014/main" id="{C6807EF5-B3C4-8FC3-81FF-EDEA7522228F}"/>
              </a:ext>
            </a:extLst>
          </p:cNvPr>
          <p:cNvSpPr/>
          <p:nvPr/>
        </p:nvSpPr>
        <p:spPr>
          <a:xfrm>
            <a:off x="35551" y="25203"/>
            <a:ext cx="1964091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Area / Process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23" name="Google Shape;136;p7">
            <a:extLst>
              <a:ext uri="{FF2B5EF4-FFF2-40B4-BE49-F238E27FC236}">
                <a16:creationId xmlns:a16="http://schemas.microsoft.com/office/drawing/2014/main" id="{408C3CA0-240C-3C88-DCE8-4E99EA2AFBEE}"/>
              </a:ext>
            </a:extLst>
          </p:cNvPr>
          <p:cNvSpPr/>
          <p:nvPr/>
        </p:nvSpPr>
        <p:spPr>
          <a:xfrm>
            <a:off x="2043897" y="210151"/>
            <a:ext cx="2083774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24" name="Google Shape;137;p7">
            <a:extLst>
              <a:ext uri="{FF2B5EF4-FFF2-40B4-BE49-F238E27FC236}">
                <a16:creationId xmlns:a16="http://schemas.microsoft.com/office/drawing/2014/main" id="{EE374663-4F16-A2C2-1AE5-E0A386F7C580}"/>
              </a:ext>
            </a:extLst>
          </p:cNvPr>
          <p:cNvSpPr/>
          <p:nvPr/>
        </p:nvSpPr>
        <p:spPr>
          <a:xfrm>
            <a:off x="2043897" y="35889"/>
            <a:ext cx="2083774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Day(s)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25" name="Google Shape;670;p48">
            <a:extLst>
              <a:ext uri="{FF2B5EF4-FFF2-40B4-BE49-F238E27FC236}">
                <a16:creationId xmlns:a16="http://schemas.microsoft.com/office/drawing/2014/main" id="{2380D3BF-7808-5945-8769-BE14352E3892}"/>
              </a:ext>
            </a:extLst>
          </p:cNvPr>
          <p:cNvSpPr txBox="1"/>
          <p:nvPr/>
        </p:nvSpPr>
        <p:spPr>
          <a:xfrm>
            <a:off x="5392552" y="99748"/>
            <a:ext cx="815483" cy="4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99" rIns="91425" bIns="45699" anchor="t" anchorCtr="0">
            <a:spAutoFit/>
          </a:bodyPr>
          <a:lstStyle/>
          <a:p>
            <a:pPr algn="ctr">
              <a:buSzPts val="1000"/>
            </a:pP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here for the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661BA06-38E2-B5AB-A7EC-F09865F29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0958" y="109840"/>
            <a:ext cx="457333" cy="426703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132098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CB9CBA6-1D3F-2306-3684-672D7159E6BC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663682"/>
          <a:ext cx="9835572" cy="2152758"/>
        </p:xfrm>
        <a:graphic>
          <a:graphicData uri="http://schemas.openxmlformats.org/drawingml/2006/table">
            <a:tbl>
              <a:tblPr/>
              <a:tblGrid>
                <a:gridCol w="1335980">
                  <a:extLst>
                    <a:ext uri="{9D8B030D-6E8A-4147-A177-3AD203B41FA5}">
                      <a16:colId xmlns:a16="http://schemas.microsoft.com/office/drawing/2014/main" val="2930498585"/>
                    </a:ext>
                  </a:extLst>
                </a:gridCol>
                <a:gridCol w="3708494">
                  <a:extLst>
                    <a:ext uri="{9D8B030D-6E8A-4147-A177-3AD203B41FA5}">
                      <a16:colId xmlns:a16="http://schemas.microsoft.com/office/drawing/2014/main" val="2081477699"/>
                    </a:ext>
                  </a:extLst>
                </a:gridCol>
                <a:gridCol w="4791098">
                  <a:extLst>
                    <a:ext uri="{9D8B030D-6E8A-4147-A177-3AD203B41FA5}">
                      <a16:colId xmlns:a16="http://schemas.microsoft.com/office/drawing/2014/main" val="3247059793"/>
                    </a:ext>
                  </a:extLst>
                </a:gridCol>
              </a:tblGrid>
              <a:tr h="22775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Participants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471704"/>
                  </a:ext>
                </a:extLst>
              </a:tr>
              <a:tr h="19050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Area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Participants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Preparation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696561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90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(Moderator)</a:t>
                      </a:r>
                      <a:endParaRPr lang="de-DE" sz="9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352037807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72884224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37747887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12539151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58590216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043501600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CDC9817E-261D-624A-2662-D6AE56602AF8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2862566"/>
          <a:ext cx="9835570" cy="3737102"/>
        </p:xfrm>
        <a:graphic>
          <a:graphicData uri="http://schemas.openxmlformats.org/drawingml/2006/table">
            <a:tbl>
              <a:tblPr/>
              <a:tblGrid>
                <a:gridCol w="245713">
                  <a:extLst>
                    <a:ext uri="{9D8B030D-6E8A-4147-A177-3AD203B41FA5}">
                      <a16:colId xmlns:a16="http://schemas.microsoft.com/office/drawing/2014/main" val="958967251"/>
                    </a:ext>
                  </a:extLst>
                </a:gridCol>
                <a:gridCol w="2400975">
                  <a:extLst>
                    <a:ext uri="{9D8B030D-6E8A-4147-A177-3AD203B41FA5}">
                      <a16:colId xmlns:a16="http://schemas.microsoft.com/office/drawing/2014/main" val="1356471862"/>
                    </a:ext>
                  </a:extLst>
                </a:gridCol>
                <a:gridCol w="1386526">
                  <a:extLst>
                    <a:ext uri="{9D8B030D-6E8A-4147-A177-3AD203B41FA5}">
                      <a16:colId xmlns:a16="http://schemas.microsoft.com/office/drawing/2014/main" val="3609674075"/>
                    </a:ext>
                  </a:extLst>
                </a:gridCol>
                <a:gridCol w="1123262">
                  <a:extLst>
                    <a:ext uri="{9D8B030D-6E8A-4147-A177-3AD203B41FA5}">
                      <a16:colId xmlns:a16="http://schemas.microsoft.com/office/drawing/2014/main" val="1735573419"/>
                    </a:ext>
                  </a:extLst>
                </a:gridCol>
                <a:gridCol w="1509386">
                  <a:extLst>
                    <a:ext uri="{9D8B030D-6E8A-4147-A177-3AD203B41FA5}">
                      <a16:colId xmlns:a16="http://schemas.microsoft.com/office/drawing/2014/main" val="2525440102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1193963995"/>
                    </a:ext>
                  </a:extLst>
                </a:gridCol>
              </a:tblGrid>
              <a:tr h="24269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Current performance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54585"/>
                  </a:ext>
                </a:extLst>
              </a:tr>
              <a:tr h="47702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No.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Topic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Responsible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Duration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Template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</a:t>
                      </a: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8506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Output quantity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Daily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target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 </a:t>
                      </a:r>
                    </a:p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(SF Board)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267527560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Loss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times</a:t>
                      </a:r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Loss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times</a:t>
                      </a:r>
                      <a:endParaRPr lang="de-DE" sz="105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(SF Board)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11965257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Quality problems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Check sheet </a:t>
                      </a:r>
                    </a:p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(SF Board)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920979995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Feedback on downstream processes</a:t>
                      </a:r>
                    </a:p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(e.g. final inspection)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e.g. Check sheet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205360568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Countermeasures (e.g. if you are behind your daily target)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643800298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600000000000000" pitchFamily="2" charset="0"/>
                        </a:rPr>
                        <a:t>Miscellaneous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  <a:latin typeface="Segoe Print" panose="02000600000000000000" pitchFamily="2" charset="0"/>
                        </a:rPr>
                        <a:t> 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600000000000000" pitchFamily="2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95317275"/>
                  </a:ext>
                </a:extLst>
              </a:tr>
            </a:tbl>
          </a:graphicData>
        </a:graphic>
      </p:graphicFrame>
      <p:sp>
        <p:nvSpPr>
          <p:cNvPr id="10" name="Google Shape;415;p46">
            <a:extLst>
              <a:ext uri="{FF2B5EF4-FFF2-40B4-BE49-F238E27FC236}">
                <a16:creationId xmlns:a16="http://schemas.microsoft.com/office/drawing/2014/main" id="{10A1FD64-4A3F-13B7-B3B7-D94E0ABF6B74}"/>
              </a:ext>
            </a:extLst>
          </p:cNvPr>
          <p:cNvSpPr/>
          <p:nvPr/>
        </p:nvSpPr>
        <p:spPr>
          <a:xfrm>
            <a:off x="5425474" y="9234"/>
            <a:ext cx="4473446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TAKT TALK</a:t>
            </a:r>
          </a:p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SFM DAILY COMMUNICATION 03-1</a:t>
            </a:r>
          </a:p>
        </p:txBody>
      </p:sp>
      <p:cxnSp>
        <p:nvCxnSpPr>
          <p:cNvPr id="13" name="Google Shape;418;p46">
            <a:extLst>
              <a:ext uri="{FF2B5EF4-FFF2-40B4-BE49-F238E27FC236}">
                <a16:creationId xmlns:a16="http://schemas.microsoft.com/office/drawing/2014/main" id="{0FD915A9-F702-ECD8-B51E-2E1A5E10F744}"/>
              </a:ext>
            </a:extLst>
          </p:cNvPr>
          <p:cNvCxnSpPr/>
          <p:nvPr/>
        </p:nvCxnSpPr>
        <p:spPr>
          <a:xfrm>
            <a:off x="6783274" y="0"/>
            <a:ext cx="0" cy="608643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Google Shape;136;p7">
            <a:extLst>
              <a:ext uri="{FF2B5EF4-FFF2-40B4-BE49-F238E27FC236}">
                <a16:creationId xmlns:a16="http://schemas.microsoft.com/office/drawing/2014/main" id="{086BDA81-A3A4-39B0-BF36-573284F61A3C}"/>
              </a:ext>
            </a:extLst>
          </p:cNvPr>
          <p:cNvSpPr/>
          <p:nvPr/>
        </p:nvSpPr>
        <p:spPr>
          <a:xfrm>
            <a:off x="4166411" y="210268"/>
            <a:ext cx="1220323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20" name="Google Shape;137;p7">
            <a:extLst>
              <a:ext uri="{FF2B5EF4-FFF2-40B4-BE49-F238E27FC236}">
                <a16:creationId xmlns:a16="http://schemas.microsoft.com/office/drawing/2014/main" id="{24D260FF-6572-4BD7-E8C2-9F38CFD35813}"/>
              </a:ext>
            </a:extLst>
          </p:cNvPr>
          <p:cNvSpPr/>
          <p:nvPr/>
        </p:nvSpPr>
        <p:spPr>
          <a:xfrm>
            <a:off x="4166411" y="35083"/>
            <a:ext cx="1220323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Start time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21" name="Google Shape;136;p7">
            <a:extLst>
              <a:ext uri="{FF2B5EF4-FFF2-40B4-BE49-F238E27FC236}">
                <a16:creationId xmlns:a16="http://schemas.microsoft.com/office/drawing/2014/main" id="{699C7DEA-CBBD-47EC-90B6-3116427B208B}"/>
              </a:ext>
            </a:extLst>
          </p:cNvPr>
          <p:cNvSpPr/>
          <p:nvPr/>
        </p:nvSpPr>
        <p:spPr>
          <a:xfrm>
            <a:off x="54184" y="211863"/>
            <a:ext cx="1950971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22" name="Google Shape;137;p7">
            <a:extLst>
              <a:ext uri="{FF2B5EF4-FFF2-40B4-BE49-F238E27FC236}">
                <a16:creationId xmlns:a16="http://schemas.microsoft.com/office/drawing/2014/main" id="{C6807EF5-B3C4-8FC3-81FF-EDEA7522228F}"/>
              </a:ext>
            </a:extLst>
          </p:cNvPr>
          <p:cNvSpPr/>
          <p:nvPr/>
        </p:nvSpPr>
        <p:spPr>
          <a:xfrm>
            <a:off x="35551" y="25203"/>
            <a:ext cx="1964091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Area / Process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23" name="Google Shape;136;p7">
            <a:extLst>
              <a:ext uri="{FF2B5EF4-FFF2-40B4-BE49-F238E27FC236}">
                <a16:creationId xmlns:a16="http://schemas.microsoft.com/office/drawing/2014/main" id="{408C3CA0-240C-3C88-DCE8-4E99EA2AFBEE}"/>
              </a:ext>
            </a:extLst>
          </p:cNvPr>
          <p:cNvSpPr/>
          <p:nvPr/>
        </p:nvSpPr>
        <p:spPr>
          <a:xfrm>
            <a:off x="2043897" y="210151"/>
            <a:ext cx="2083774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24" name="Google Shape;137;p7">
            <a:extLst>
              <a:ext uri="{FF2B5EF4-FFF2-40B4-BE49-F238E27FC236}">
                <a16:creationId xmlns:a16="http://schemas.microsoft.com/office/drawing/2014/main" id="{EE374663-4F16-A2C2-1AE5-E0A386F7C580}"/>
              </a:ext>
            </a:extLst>
          </p:cNvPr>
          <p:cNvSpPr/>
          <p:nvPr/>
        </p:nvSpPr>
        <p:spPr>
          <a:xfrm>
            <a:off x="2043897" y="35889"/>
            <a:ext cx="2083774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Day(s)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25" name="Google Shape;670;p48">
            <a:extLst>
              <a:ext uri="{FF2B5EF4-FFF2-40B4-BE49-F238E27FC236}">
                <a16:creationId xmlns:a16="http://schemas.microsoft.com/office/drawing/2014/main" id="{2380D3BF-7808-5945-8769-BE14352E3892}"/>
              </a:ext>
            </a:extLst>
          </p:cNvPr>
          <p:cNvSpPr txBox="1"/>
          <p:nvPr/>
        </p:nvSpPr>
        <p:spPr>
          <a:xfrm>
            <a:off x="5392552" y="99748"/>
            <a:ext cx="815483" cy="4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99" rIns="91425" bIns="45699" anchor="t" anchorCtr="0">
            <a:spAutoFit/>
          </a:bodyPr>
          <a:lstStyle/>
          <a:p>
            <a:pPr algn="ctr">
              <a:buSzPts val="1000"/>
            </a:pP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here for the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661BA06-38E2-B5AB-A7EC-F09865F29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0958" y="109840"/>
            <a:ext cx="457333" cy="426703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35676954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1_engineering_quer_far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</Words>
  <Application>Microsoft Office PowerPoint</Application>
  <PresentationFormat>A4-Papier (210 x 297 mm)</PresentationFormat>
  <Paragraphs>110</Paragraphs>
  <Slides>2</Slides>
  <Notes>2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Segoe Print</vt:lpstr>
      <vt:lpstr>Verdana</vt:lpstr>
      <vt:lpstr>8_engineering_quer_farbe</vt:lpstr>
      <vt:lpstr>PowerPoint-Präsentation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keywords>, docId:38E6644DA37B97CECFE80F27A7FC1B69</cp:keywords>
  <cp:lastModifiedBy>Henrike Roschinsky</cp:lastModifiedBy>
  <cp:revision>1436</cp:revision>
  <cp:lastPrinted>2021-04-19T03:53:54Z</cp:lastPrinted>
  <dcterms:created xsi:type="dcterms:W3CDTF">2004-10-14T13:59:06Z</dcterms:created>
  <dcterms:modified xsi:type="dcterms:W3CDTF">2024-05-27T09:23:36Z</dcterms:modified>
</cp:coreProperties>
</file>