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  <p:sldMasterId id="2147483668" r:id="rId2"/>
  </p:sldMasterIdLst>
  <p:notesMasterIdLst>
    <p:notesMasterId r:id="rId4"/>
  </p:notesMasterIdLst>
  <p:handoutMasterIdLst>
    <p:handoutMasterId r:id="rId5"/>
  </p:handoutMasterIdLst>
  <p:sldIdLst>
    <p:sldId id="743" r:id="rId3"/>
  </p:sldIdLst>
  <p:sldSz cx="9906000" cy="6858000" type="A4"/>
  <p:notesSz cx="10236200" cy="70993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>
          <p15:clr>
            <a:srgbClr val="A4A3A4"/>
          </p15:clr>
        </p15:guide>
        <p15:guide id="2" pos="1028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A6A6A6"/>
    <a:srgbClr val="7FFF31"/>
    <a:srgbClr val="92FF4F"/>
    <a:srgbClr val="000039"/>
    <a:srgbClr val="FF7D00"/>
    <a:srgbClr val="CCECFF"/>
    <a:srgbClr val="CCFF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34" autoAdjust="0"/>
    <p:restoredTop sz="94286" autoAdjust="0"/>
  </p:normalViewPr>
  <p:slideViewPr>
    <p:cSldViewPr snapToGrid="0" showGuides="1">
      <p:cViewPr varScale="1">
        <p:scale>
          <a:sx n="116" d="100"/>
          <a:sy n="116" d="100"/>
        </p:scale>
        <p:origin x="2256" y="184"/>
      </p:cViewPr>
      <p:guideLst>
        <p:guide orient="horz" pos="79"/>
        <p:guide pos="1028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0538" y="681038"/>
            <a:ext cx="9255125" cy="6408737"/>
          </a:xfrm>
        </p:spPr>
      </p:sp>
      <p:sp>
        <p:nvSpPr>
          <p:cNvPr id="100250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9.xml"/><Relationship Id="rId7" Type="http://schemas.openxmlformats.org/officeDocument/2006/relationships/oleObject" Target="../embeddings/oleObject3.bin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4AFE18D4-E702-0140-98F5-107BB67D935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623647" y="6567776"/>
            <a:ext cx="652423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lvl="0" algn="r">
              <a:spcBef>
                <a:spcPts val="600"/>
              </a:spcBef>
              <a:buNone/>
            </a:pPr>
            <a:r>
              <a:rPr lang="de-DE" sz="1000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4.0</a:t>
            </a:r>
          </a:p>
        </p:txBody>
      </p:sp>
      <p:cxnSp>
        <p:nvCxnSpPr>
          <p:cNvPr id="14" name="Gerader Verbinder 6">
            <a:extLst>
              <a:ext uri="{FF2B5EF4-FFF2-40B4-BE49-F238E27FC236}">
                <a16:creationId xmlns:a16="http://schemas.microsoft.com/office/drawing/2014/main" id="{1F63AA53-A6CE-9348-A23D-CFA9EAA29A06}"/>
              </a:ext>
            </a:extLst>
          </p:cNvPr>
          <p:cNvCxnSpPr>
            <a:cxnSpLocks/>
          </p:cNvCxnSpPr>
          <p:nvPr userDrawn="1"/>
        </p:nvCxnSpPr>
        <p:spPr>
          <a:xfrm>
            <a:off x="198120" y="6458048"/>
            <a:ext cx="9528976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</p:spPr>
        <p:txBody>
          <a:bodyPr/>
          <a:lstStyle>
            <a:lvl2pPr>
              <a:buClr>
                <a:srgbClr val="FF6600"/>
              </a:buClr>
              <a:defRPr/>
            </a:lvl2pPr>
            <a:lvl3pPr>
              <a:buClr>
                <a:srgbClr val="FF6600"/>
              </a:buClr>
              <a:defRPr/>
            </a:lvl3pPr>
            <a:lvl4pPr>
              <a:buClr>
                <a:srgbClr val="FF66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9067CE95-1C85-130F-8F15-31F0A0A367DC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0F6BC704-F121-A478-BF28-54F72E62466E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0" i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0" i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0"/>
              </a:rPr>
              <a:t>VERTRAULICH</a:t>
            </a: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4AFE18D4-E702-0140-98F5-107BB67D935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623647" y="6567776"/>
            <a:ext cx="652423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lvl="0" algn="r">
              <a:spcBef>
                <a:spcPts val="600"/>
              </a:spcBef>
              <a:buNone/>
            </a:pPr>
            <a:r>
              <a:rPr lang="de-DE" sz="1000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4.0</a:t>
            </a:r>
          </a:p>
        </p:txBody>
      </p:sp>
      <p:cxnSp>
        <p:nvCxnSpPr>
          <p:cNvPr id="14" name="Gerader Verbinder 6">
            <a:extLst>
              <a:ext uri="{FF2B5EF4-FFF2-40B4-BE49-F238E27FC236}">
                <a16:creationId xmlns:a16="http://schemas.microsoft.com/office/drawing/2014/main" id="{1F63AA53-A6CE-9348-A23D-CFA9EAA29A06}"/>
              </a:ext>
            </a:extLst>
          </p:cNvPr>
          <p:cNvCxnSpPr>
            <a:cxnSpLocks/>
          </p:cNvCxnSpPr>
          <p:nvPr userDrawn="1"/>
        </p:nvCxnSpPr>
        <p:spPr>
          <a:xfrm>
            <a:off x="198120" y="6458048"/>
            <a:ext cx="9528976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</p:spPr>
        <p:txBody>
          <a:bodyPr/>
          <a:lstStyle>
            <a:lvl2pPr>
              <a:buClr>
                <a:srgbClr val="FF6600"/>
              </a:buClr>
              <a:defRPr/>
            </a:lvl2pPr>
            <a:lvl3pPr>
              <a:buClr>
                <a:srgbClr val="FF6600"/>
              </a:buClr>
              <a:defRPr/>
            </a:lvl3pPr>
            <a:lvl4pPr>
              <a:buClr>
                <a:srgbClr val="FF6600"/>
              </a:buClr>
              <a:defRPr/>
            </a:lvl4pPr>
            <a:lvl5pPr>
              <a:defRPr b="0" i="0">
                <a:latin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9067CE95-1C85-130F-8F15-31F0A0A367DC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0F6BC704-F121-A478-BF28-54F72E62466E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6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9" Type="http://schemas.openxmlformats.org/officeDocument/2006/relationships/oleObject" Target="../embeddings/oleObject2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heme" Target="../theme/theme2.xml"/><Relationship Id="rId7" Type="http://schemas.openxmlformats.org/officeDocument/2006/relationships/tags" Target="../tags/tag16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  <p:custDataLst>
              <p:tags r:id="rId5"/>
            </p:custDataLst>
          </p:nvPr>
        </p:nvSpPr>
        <p:spPr bwMode="auto">
          <a:xfrm>
            <a:off x="359444" y="1270001"/>
            <a:ext cx="918712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Master-Textformat zu bearbeiten</a:t>
            </a:r>
          </a:p>
          <a:p>
            <a:pPr lvl="1"/>
            <a:r>
              <a:rPr lang="en-US"/>
              <a:t>Ebene 2</a:t>
            </a:r>
          </a:p>
          <a:p>
            <a:pPr lvl="2"/>
            <a:r>
              <a:rPr lang="en-US"/>
              <a:t>Ebene 3</a:t>
            </a:r>
          </a:p>
          <a:p>
            <a:pPr lvl="3"/>
            <a:r>
              <a:rPr lang="en-US"/>
              <a:t>Ebene 4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Google Shape;16;p3">
            <a:extLst>
              <a:ext uri="{FF2B5EF4-FFF2-40B4-BE49-F238E27FC236}">
                <a16:creationId xmlns:a16="http://schemas.microsoft.com/office/drawing/2014/main" id="{3BDF9851-D06A-2180-CB52-CD2FDC996813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Google Shape;17;p3">
            <a:extLst>
              <a:ext uri="{FF2B5EF4-FFF2-40B4-BE49-F238E27FC236}">
                <a16:creationId xmlns:a16="http://schemas.microsoft.com/office/drawing/2014/main" id="{56B6E5CA-AEBC-8669-E2A4-C493B9B0B8BA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:v="urn:schemas-microsoft-com:vml" xmlns:mc="http://schemas.openxmlformats.org/markup-compatibility/2006" xmlns:ma14="http://schemas.microsoft.com/office/mac/drawingml/2011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:v="urn:schemas-microsoft-com:vml" xmlns:mc="http://schemas.openxmlformats.org/markup-compatibility/2006" xmlns:ma14="http://schemas.microsoft.com/office/mac/drawingml/2011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14="http://schemas.microsoft.com/office/powerpoint/2010/main" xmlns:a16="http://schemas.microsoft.com/office/drawing/2014/main" xmlns:v="urn:schemas-microsoft-com:vml" xmlns:mc="http://schemas.openxmlformats.org/markup-compatibility/2006" xmlns:a14="http://schemas.microsoft.com/office/drawing/2010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here to edit the master title format.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  <p:custDataLst>
              <p:tags r:id="rId5"/>
            </p:custDataLst>
          </p:nvPr>
        </p:nvSpPr>
        <p:spPr bwMode="auto">
          <a:xfrm>
            <a:off x="359444" y="1270001"/>
            <a:ext cx="918712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:v="urn:schemas-microsoft-com:vml" xmlns:mc="http://schemas.openxmlformats.org/markup-compatibility/2006" xmlns:ma14="http://schemas.microsoft.com/office/mac/drawingml/2011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:v="urn:schemas-microsoft-com:vml" xmlns:mc="http://schemas.openxmlformats.org/markup-compatibility/2006" xmlns:ma14="http://schemas.microsoft.com/office/mac/drawingml/2011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14="http://schemas.microsoft.com/office/powerpoint/2010/main" xmlns:a16="http://schemas.microsoft.com/office/drawing/2014/main" xmlns:v="urn:schemas-microsoft-com:vml" xmlns:mc="http://schemas.openxmlformats.org/markup-compatibility/2006" xmlns:a14="http://schemas.microsoft.com/office/drawing/2010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here to edit master text format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dirty="0"/>
              <a:t>Level 3</a:t>
            </a:r>
          </a:p>
          <a:p>
            <a:pPr lvl="3"/>
            <a:r>
              <a:rPr lang="en-US" dirty="0"/>
              <a:t>Level 4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a16="http://schemas.microsoft.com/office/drawing/2014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a16="http://schemas.microsoft.com/office/drawing/2014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a16="http://schemas.microsoft.com/office/drawing/2014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a16="http://schemas.microsoft.com/office/drawing/2014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Google Shape;16;p3">
            <a:extLst>
              <a:ext uri="{FF2B5EF4-FFF2-40B4-BE49-F238E27FC236}">
                <a16:creationId xmlns:a16="http://schemas.microsoft.com/office/drawing/2014/main" id="{3BDF9851-D06A-2180-CB52-CD2FDC996813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Google Shape;17;p3">
            <a:extLst>
              <a:ext uri="{FF2B5EF4-FFF2-40B4-BE49-F238E27FC236}">
                <a16:creationId xmlns:a16="http://schemas.microsoft.com/office/drawing/2014/main" id="{56B6E5CA-AEBC-8669-E2A4-C493B9B0B8BA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3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0" i="0">
          <a:solidFill>
            <a:schemeClr val="tx1"/>
          </a:solidFill>
          <a:latin typeface="Arial" panose="020B0604020202020204" pitchFamily="34" charset="0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 b="0" i="0">
          <a:solidFill>
            <a:schemeClr val="tx1"/>
          </a:solidFill>
          <a:latin typeface="Arial" panose="020B0604020202020204" pitchFamily="34" charset="0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 b="0" i="0">
          <a:solidFill>
            <a:schemeClr val="tx1"/>
          </a:solidFill>
          <a:latin typeface="Arial" panose="020B0604020202020204" pitchFamily="34" charset="0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 b="0" i="0">
          <a:solidFill>
            <a:schemeClr val="tx1"/>
          </a:solidFill>
          <a:latin typeface="Arial" panose="020B0604020202020204" pitchFamily="34" charset="0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 b="0" i="0">
          <a:solidFill>
            <a:schemeClr val="tx1"/>
          </a:solidFill>
          <a:latin typeface="Arial" panose="020B0604020202020204" pitchFamily="34" charset="0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4DDE3F4A-DE23-85F0-C4E0-8A6A36FADE88}"/>
              </a:ext>
            </a:extLst>
          </p:cNvPr>
          <p:cNvSpPr/>
          <p:nvPr/>
        </p:nvSpPr>
        <p:spPr bwMode="auto">
          <a:xfrm>
            <a:off x="23599" y="743166"/>
            <a:ext cx="9882404" cy="314250"/>
          </a:xfrm>
          <a:prstGeom prst="rect">
            <a:avLst/>
          </a:prstGeom>
          <a:solidFill>
            <a:schemeClr val="accent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1C4754F-C283-B8D9-EFAF-2BC3807DAA59}"/>
              </a:ext>
            </a:extLst>
          </p:cNvPr>
          <p:cNvSpPr/>
          <p:nvPr/>
        </p:nvSpPr>
        <p:spPr bwMode="auto">
          <a:xfrm>
            <a:off x="23599" y="2280297"/>
            <a:ext cx="9882404" cy="314250"/>
          </a:xfrm>
          <a:prstGeom prst="rect">
            <a:avLst/>
          </a:prstGeom>
          <a:solidFill>
            <a:schemeClr val="accent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" name="Objekt 5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6" y="2"/>
          <a:ext cx="17198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k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2"/>
                        <a:ext cx="17198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v="urn:schemas-microsoft-com:vml" xmlns:a16="http://schemas.microsoft.com/office/drawing/2014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hteck 79">
            <a:extLst>
              <a:ext uri="{FF2B5EF4-FFF2-40B4-BE49-F238E27FC236}">
                <a16:creationId xmlns:a16="http://schemas.microsoft.com/office/drawing/2014/main" id="{ADA2B772-EB46-7042-B8DC-CCD01853976C}"/>
              </a:ext>
            </a:extLst>
          </p:cNvPr>
          <p:cNvSpPr/>
          <p:nvPr/>
        </p:nvSpPr>
        <p:spPr bwMode="auto">
          <a:xfrm rot="5400000">
            <a:off x="4349934" y="-4228853"/>
            <a:ext cx="1206129" cy="9906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2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3" name="Gerader Verbinder 86">
            <a:extLst>
              <a:ext uri="{FF2B5EF4-FFF2-40B4-BE49-F238E27FC236}">
                <a16:creationId xmlns:a16="http://schemas.microsoft.com/office/drawing/2014/main" id="{E41ECE3C-0B06-8B4E-BF91-165BA81FAF47}"/>
              </a:ext>
            </a:extLst>
          </p:cNvPr>
          <p:cNvCxnSpPr>
            <a:cxnSpLocks/>
          </p:cNvCxnSpPr>
          <p:nvPr/>
        </p:nvCxnSpPr>
        <p:spPr bwMode="auto">
          <a:xfrm>
            <a:off x="7154518" y="7289"/>
            <a:ext cx="0" cy="608643"/>
          </a:xfrm>
          <a:prstGeom prst="line">
            <a:avLst/>
          </a:prstGeom>
          <a:noFill/>
          <a:ln w="9525" cap="flat" cmpd="sng" algn="ctr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Google Shape;192;p1">
            <a:extLst>
              <a:ext uri="{FF2B5EF4-FFF2-40B4-BE49-F238E27FC236}">
                <a16:creationId xmlns:a16="http://schemas.microsoft.com/office/drawing/2014/main" id="{771D9534-ED1D-F7EB-7FE5-BC1CE359CF51}"/>
              </a:ext>
            </a:extLst>
          </p:cNvPr>
          <p:cNvSpPr/>
          <p:nvPr/>
        </p:nvSpPr>
        <p:spPr>
          <a:xfrm>
            <a:off x="6521536" y="-2199"/>
            <a:ext cx="3377381" cy="665165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SUPERMARKET DESIGN</a:t>
            </a:r>
            <a:endParaRPr kumimoji="0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LEAN JUST-IN-TIME 04-1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38C454DE-496D-C6C6-DAF9-7E715EDBE4D4}"/>
              </a:ext>
            </a:extLst>
          </p:cNvPr>
          <p:cNvGraphicFramePr>
            <a:graphicFrameLocks noGrp="1"/>
          </p:cNvGraphicFramePr>
          <p:nvPr/>
        </p:nvGraphicFramePr>
        <p:xfrm>
          <a:off x="23600" y="668414"/>
          <a:ext cx="9858793" cy="5929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769">
                  <a:extLst>
                    <a:ext uri="{9D8B030D-6E8A-4147-A177-3AD203B41FA5}">
                      <a16:colId xmlns:a16="http://schemas.microsoft.com/office/drawing/2014/main" val="345406142"/>
                    </a:ext>
                  </a:extLst>
                </a:gridCol>
                <a:gridCol w="1181686">
                  <a:extLst>
                    <a:ext uri="{9D8B030D-6E8A-4147-A177-3AD203B41FA5}">
                      <a16:colId xmlns:a16="http://schemas.microsoft.com/office/drawing/2014/main" val="3252552615"/>
                    </a:ext>
                  </a:extLst>
                </a:gridCol>
                <a:gridCol w="1237957">
                  <a:extLst>
                    <a:ext uri="{9D8B030D-6E8A-4147-A177-3AD203B41FA5}">
                      <a16:colId xmlns:a16="http://schemas.microsoft.com/office/drawing/2014/main" val="2064103324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3399301001"/>
                    </a:ext>
                  </a:extLst>
                </a:gridCol>
                <a:gridCol w="1322363">
                  <a:extLst>
                    <a:ext uri="{9D8B030D-6E8A-4147-A177-3AD203B41FA5}">
                      <a16:colId xmlns:a16="http://schemas.microsoft.com/office/drawing/2014/main" val="1321598888"/>
                    </a:ext>
                  </a:extLst>
                </a:gridCol>
                <a:gridCol w="1167619">
                  <a:extLst>
                    <a:ext uri="{9D8B030D-6E8A-4147-A177-3AD203B41FA5}">
                      <a16:colId xmlns:a16="http://schemas.microsoft.com/office/drawing/2014/main" val="2749272902"/>
                    </a:ext>
                  </a:extLst>
                </a:gridCol>
                <a:gridCol w="1617784">
                  <a:extLst>
                    <a:ext uri="{9D8B030D-6E8A-4147-A177-3AD203B41FA5}">
                      <a16:colId xmlns:a16="http://schemas.microsoft.com/office/drawing/2014/main" val="236159640"/>
                    </a:ext>
                  </a:extLst>
                </a:gridCol>
                <a:gridCol w="1526184">
                  <a:extLst>
                    <a:ext uri="{9D8B030D-6E8A-4147-A177-3AD203B41FA5}">
                      <a16:colId xmlns:a16="http://schemas.microsoft.com/office/drawing/2014/main" val="3501013187"/>
                    </a:ext>
                  </a:extLst>
                </a:gridCol>
              </a:tblGrid>
              <a:tr h="586823">
                <a:tc>
                  <a:txBody>
                    <a:bodyPr/>
                    <a:lstStyle/>
                    <a:p>
                      <a:pPr algn="ctr"/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no.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⌀ Weekly 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demand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Weekly 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demand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Repr. daily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demand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Safety factor (%)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Replenishment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time (BD)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inventory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r>
                        <a:rPr lang="de-DE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36000" marR="36000" marT="36000" marB="36000" anchor="ctr"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05280"/>
                  </a:ext>
                </a:extLst>
              </a:tr>
              <a:tr h="459933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825977478"/>
                  </a:ext>
                </a:extLst>
              </a:tr>
              <a:tr h="466294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763458"/>
                  </a:ext>
                </a:extLst>
              </a:tr>
              <a:tr h="468181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535218370"/>
                  </a:ext>
                </a:extLst>
              </a:tr>
              <a:tr h="460256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952300892"/>
                  </a:ext>
                </a:extLst>
              </a:tr>
              <a:tr h="590454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745774745"/>
                  </a:ext>
                </a:extLst>
              </a:tr>
              <a:tr h="563382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974612297"/>
                  </a:ext>
                </a:extLst>
              </a:tr>
              <a:tr h="590454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936285359"/>
                  </a:ext>
                </a:extLst>
              </a:tr>
              <a:tr h="562469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173657286"/>
                  </a:ext>
                </a:extLst>
              </a:tr>
              <a:tr h="590454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270697008"/>
                  </a:ext>
                </a:extLst>
              </a:tr>
              <a:tr h="590454"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l"/>
                      <a:endParaRPr lang="de-DE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789128044"/>
                  </a:ext>
                </a:extLst>
              </a:tr>
            </a:tbl>
          </a:graphicData>
        </a:graphic>
      </p:graphicFrame>
      <p:sp>
        <p:nvSpPr>
          <p:cNvPr id="8" name="Google Shape;198;p1">
            <a:extLst>
              <a:ext uri="{FF2B5EF4-FFF2-40B4-BE49-F238E27FC236}">
                <a16:creationId xmlns:a16="http://schemas.microsoft.com/office/drawing/2014/main" id="{E168B1C6-75FE-D9CF-F91F-F12AED2A5F43}"/>
              </a:ext>
            </a:extLst>
          </p:cNvPr>
          <p:cNvSpPr txBox="1"/>
          <p:nvPr/>
        </p:nvSpPr>
        <p:spPr>
          <a:xfrm>
            <a:off x="6560276" y="122138"/>
            <a:ext cx="86286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Calibri"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Click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here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tutorial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video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Calibri"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" name="Google Shape;196;p1">
            <a:extLst>
              <a:ext uri="{FF2B5EF4-FFF2-40B4-BE49-F238E27FC236}">
                <a16:creationId xmlns:a16="http://schemas.microsoft.com/office/drawing/2014/main" id="{3B6E613F-4CA2-C6D5-A0B8-C215F06B719D}"/>
              </a:ext>
            </a:extLst>
          </p:cNvPr>
          <p:cNvSpPr/>
          <p:nvPr/>
        </p:nvSpPr>
        <p:spPr>
          <a:xfrm>
            <a:off x="5470106" y="-6414"/>
            <a:ext cx="1040000" cy="257105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DATE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2" name="Google Shape;193;p1">
            <a:extLst>
              <a:ext uri="{FF2B5EF4-FFF2-40B4-BE49-F238E27FC236}">
                <a16:creationId xmlns:a16="http://schemas.microsoft.com/office/drawing/2014/main" id="{C5E15C0A-70FC-33EE-9919-027153BF6812}"/>
              </a:ext>
            </a:extLst>
          </p:cNvPr>
          <p:cNvSpPr/>
          <p:nvPr/>
        </p:nvSpPr>
        <p:spPr>
          <a:xfrm>
            <a:off x="0" y="-4216"/>
            <a:ext cx="5452989" cy="255676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AREA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ED91708-409A-E3C0-C9AC-3FA32A020240}"/>
              </a:ext>
            </a:extLst>
          </p:cNvPr>
          <p:cNvSpPr/>
          <p:nvPr/>
        </p:nvSpPr>
        <p:spPr bwMode="auto">
          <a:xfrm>
            <a:off x="11361" y="250691"/>
            <a:ext cx="5441628" cy="412275"/>
          </a:xfrm>
          <a:prstGeom prst="rect">
            <a:avLst/>
          </a:prstGeom>
          <a:noFill/>
          <a:ln w="6350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D6F5D8D-141A-5B00-509A-CA2B928BB872}"/>
              </a:ext>
            </a:extLst>
          </p:cNvPr>
          <p:cNvSpPr/>
          <p:nvPr/>
        </p:nvSpPr>
        <p:spPr bwMode="auto">
          <a:xfrm>
            <a:off x="5483262" y="252414"/>
            <a:ext cx="1029807" cy="412275"/>
          </a:xfrm>
          <a:prstGeom prst="rect">
            <a:avLst/>
          </a:prstGeom>
          <a:noFill/>
          <a:ln w="6350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15" name="Google Shape;199;p1">
            <a:extLst>
              <a:ext uri="{FF2B5EF4-FFF2-40B4-BE49-F238E27FC236}">
                <a16:creationId xmlns:a16="http://schemas.microsoft.com/office/drawing/2014/main" id="{23A1109F-30C5-DB3D-802E-949BCA278B45}"/>
              </a:ext>
            </a:extLst>
          </p:cNvPr>
          <p:cNvCxnSpPr/>
          <p:nvPr/>
        </p:nvCxnSpPr>
        <p:spPr>
          <a:xfrm>
            <a:off x="7946844" y="7286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" name="Grafik 9" descr="Ein Bild, das Muster, Quadrat, Pixel enthält.&#10;&#10;Automatisch generierte Beschreibung">
            <a:extLst>
              <a:ext uri="{FF2B5EF4-FFF2-40B4-BE49-F238E27FC236}">
                <a16:creationId xmlns:a16="http://schemas.microsoft.com/office/drawing/2014/main" id="{652F74B0-7B3C-A6B6-E787-BA9DA1F4FA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77" y="72034"/>
            <a:ext cx="503043" cy="50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991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GRNSDq1Ee7psbXFe9dj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GRNSDq1Ee7psbXFe9dj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</Words>
  <Application>Microsoft Macintosh PowerPoint</Application>
  <PresentationFormat>A4-Papier (210 x 297 mm)</PresentationFormat>
  <Paragraphs>23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Verdana</vt:lpstr>
      <vt:lpstr>8_engineering_quer_farbe</vt:lpstr>
      <vt:lpstr>9_engineering_quer_farbe</vt:lpstr>
      <vt:lpstr>think-cell Slide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lastModifiedBy>Jessica Kleiner</cp:lastModifiedBy>
  <cp:revision>1446</cp:revision>
  <cp:lastPrinted>2020-02-26T07:10:04Z</cp:lastPrinted>
  <dcterms:created xsi:type="dcterms:W3CDTF">2004-10-14T13:59:06Z</dcterms:created>
  <dcterms:modified xsi:type="dcterms:W3CDTF">2024-11-07T08:03:41Z</dcterms:modified>
</cp:coreProperties>
</file>