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16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65" r:id="rId1"/>
  </p:sldMasterIdLst>
  <p:notesMasterIdLst>
    <p:notesMasterId r:id="rId3"/>
  </p:notesMasterIdLst>
  <p:handoutMasterIdLst>
    <p:handoutMasterId r:id="rId4"/>
  </p:handoutMasterIdLst>
  <p:sldIdLst>
    <p:sldId id="737" r:id="rId2"/>
  </p:sldIdLst>
  <p:sldSz cx="9906000" cy="6858000" type="A4"/>
  <p:notesSz cx="10236200" cy="7099300"/>
  <p:custDataLst>
    <p:tags r:id="rId5"/>
  </p:custDataLst>
  <p:defaultTextStyle>
    <a:defPPr>
      <a:defRPr lang="de-DE"/>
    </a:defPPr>
    <a:lvl1pPr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137">
          <p15:clr>
            <a:srgbClr val="A4A3A4"/>
          </p15:clr>
        </p15:guide>
        <p15:guide id="2" orient="horz" pos="79">
          <p15:clr>
            <a:srgbClr val="A4A3A4"/>
          </p15:clr>
        </p15:guide>
        <p15:guide id="3" pos="811">
          <p15:clr>
            <a:srgbClr val="A4A3A4"/>
          </p15:clr>
        </p15:guide>
        <p15:guide id="4" pos="3119">
          <p15:clr>
            <a:srgbClr val="A4A3A4"/>
          </p15:clr>
        </p15:guide>
        <p15:guide id="5" orient="horz" pos="4269">
          <p15:clr>
            <a:srgbClr val="A4A3A4"/>
          </p15:clr>
        </p15:guide>
        <p15:guide id="6" pos="336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1332">
          <p15:clr>
            <a:srgbClr val="A4A3A4"/>
          </p15:clr>
        </p15:guide>
        <p15:guide id="2" orient="horz" pos="4054">
          <p15:clr>
            <a:srgbClr val="A4A3A4"/>
          </p15:clr>
        </p15:guide>
        <p15:guide id="3" orient="horz" pos="4246">
          <p15:clr>
            <a:srgbClr val="A4A3A4"/>
          </p15:clr>
        </p15:guide>
        <p15:guide id="4" orient="horz" pos="436">
          <p15:clr>
            <a:srgbClr val="A4A3A4"/>
          </p15:clr>
        </p15:guide>
        <p15:guide id="5" orient="horz" pos="299">
          <p15:clr>
            <a:srgbClr val="A4A3A4"/>
          </p15:clr>
        </p15:guide>
        <p15:guide id="6" pos="3224">
          <p15:clr>
            <a:srgbClr val="A4A3A4"/>
          </p15:clr>
        </p15:guide>
        <p15:guide id="7" pos="5721">
          <p15:clr>
            <a:srgbClr val="A4A3A4"/>
          </p15:clr>
        </p15:guide>
        <p15:guide id="8" pos="732">
          <p15:clr>
            <a:srgbClr val="A4A3A4"/>
          </p15:clr>
        </p15:guide>
        <p15:guide id="9" pos="6447">
          <p15:clr>
            <a:srgbClr val="A4A3A4"/>
          </p15:clr>
        </p15:guide>
        <p15:guide id="10" pos="540">
          <p15:clr>
            <a:srgbClr val="A4A3A4"/>
          </p15:clr>
        </p15:guide>
        <p15:guide id="11" pos="591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649"/>
    <a:srgbClr val="000039"/>
    <a:srgbClr val="EDEDED"/>
    <a:srgbClr val="F7F7F7"/>
    <a:srgbClr val="FF7D00"/>
    <a:srgbClr val="CCECFF"/>
    <a:srgbClr val="CCFFFF"/>
    <a:srgbClr val="FFFF00"/>
    <a:srgbClr val="C0C0C0"/>
    <a:srgbClr val="92FF4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770" autoAdjust="0"/>
    <p:restoredTop sz="94515" autoAdjust="0"/>
  </p:normalViewPr>
  <p:slideViewPr>
    <p:cSldViewPr snapToGrid="0" showGuides="1">
      <p:cViewPr varScale="1">
        <p:scale>
          <a:sx n="98" d="100"/>
          <a:sy n="98" d="100"/>
        </p:scale>
        <p:origin x="2160" y="184"/>
      </p:cViewPr>
      <p:guideLst>
        <p:guide orient="horz" pos="4137"/>
        <p:guide orient="horz" pos="79"/>
        <p:guide pos="811"/>
        <p:guide pos="3119"/>
        <p:guide orient="horz" pos="4269"/>
        <p:guide pos="3361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0"/>
    </p:cViewPr>
  </p:sorterViewPr>
  <p:notesViewPr>
    <p:cSldViewPr snapToGrid="0" showGuides="1">
      <p:cViewPr varScale="1">
        <p:scale>
          <a:sx n="105" d="100"/>
          <a:sy n="105" d="100"/>
        </p:scale>
        <p:origin x="-84" y="-108"/>
      </p:cViewPr>
      <p:guideLst>
        <p:guide orient="horz" pos="1332"/>
        <p:guide orient="horz" pos="4054"/>
        <p:guide orient="horz" pos="4246"/>
        <p:guide orient="horz" pos="436"/>
        <p:guide orient="horz" pos="299"/>
        <p:guide pos="3224"/>
        <p:guide pos="5721"/>
        <p:guide pos="732"/>
        <p:guide pos="6447"/>
        <p:guide pos="540"/>
        <p:guide pos="5918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44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435475" cy="354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Tx/>
              <a:buNone/>
              <a:defRPr sz="1200">
                <a:latin typeface="Arial" charset="0"/>
              </a:defRPr>
            </a:lvl1pPr>
          </a:lstStyle>
          <a:p>
            <a:endParaRPr lang="de-AT"/>
          </a:p>
        </p:txBody>
      </p:sp>
      <p:sp>
        <p:nvSpPr>
          <p:cNvPr id="57446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797550" y="0"/>
            <a:ext cx="4437063" cy="354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Tx/>
              <a:buNone/>
              <a:defRPr sz="1200">
                <a:latin typeface="Arial" charset="0"/>
              </a:defRPr>
            </a:lvl1pPr>
          </a:lstStyle>
          <a:p>
            <a:endParaRPr lang="de-AT"/>
          </a:p>
        </p:txBody>
      </p:sp>
      <p:sp>
        <p:nvSpPr>
          <p:cNvPr id="57446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742113"/>
            <a:ext cx="4435475" cy="35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buFontTx/>
              <a:buNone/>
              <a:defRPr sz="1200">
                <a:latin typeface="Arial" charset="0"/>
              </a:defRPr>
            </a:lvl1pPr>
          </a:lstStyle>
          <a:p>
            <a:endParaRPr lang="de-AT"/>
          </a:p>
        </p:txBody>
      </p:sp>
      <p:sp>
        <p:nvSpPr>
          <p:cNvPr id="57446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797550" y="6742113"/>
            <a:ext cx="4437063" cy="35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buFontTx/>
              <a:buNone/>
              <a:defRPr sz="1200">
                <a:latin typeface="Arial" charset="0"/>
              </a:defRPr>
            </a:lvl1pPr>
          </a:lstStyle>
          <a:p>
            <a:fld id="{61383F37-12F2-4D70-858D-23405F5B1C30}" type="slidenum">
              <a:rPr lang="de-AT"/>
              <a:pPr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9168721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6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90538" y="681038"/>
            <a:ext cx="9255125" cy="6408737"/>
          </a:xfrm>
          <a:prstGeom prst="rect">
            <a:avLst/>
          </a:prstGeom>
          <a:noFill/>
          <a:ln w="6350">
            <a:noFill/>
            <a:miter lim="800000"/>
            <a:headEnd/>
            <a:tailEnd/>
          </a:ln>
          <a:effectLst/>
        </p:spPr>
      </p:sp>
      <p:sp>
        <p:nvSpPr>
          <p:cNvPr id="283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1154113" y="249238"/>
            <a:ext cx="7927975" cy="220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283667" name="AutoShape 19"/>
          <p:cNvSpPr>
            <a:spLocks noChangeArrowheads="1"/>
          </p:cNvSpPr>
          <p:nvPr/>
        </p:nvSpPr>
        <p:spPr bwMode="auto">
          <a:xfrm>
            <a:off x="0" y="0"/>
            <a:ext cx="10236200" cy="7099300"/>
          </a:xfrm>
          <a:prstGeom prst="roundRect">
            <a:avLst>
              <a:gd name="adj" fmla="val 2259"/>
            </a:avLst>
          </a:prstGeom>
          <a:noFill/>
          <a:ln w="95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lIns="0" tIns="0" rIns="0" bIns="0" anchor="ctr">
            <a:spAutoFit/>
          </a:bodyPr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4970883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lnSpc>
        <a:spcPct val="90000"/>
      </a:lnSpc>
      <a:spcBef>
        <a:spcPct val="30000"/>
      </a:spcBef>
      <a:spcAft>
        <a:spcPct val="0"/>
      </a:spcAft>
      <a:defRPr sz="1600" kern="1200">
        <a:solidFill>
          <a:schemeClr val="accent2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86D26DB-E898-F508-0C85-11FB4A4600E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2498" name="Rectangle 2">
            <a:extLst>
              <a:ext uri="{FF2B5EF4-FFF2-40B4-BE49-F238E27FC236}">
                <a16:creationId xmlns:a16="http://schemas.microsoft.com/office/drawing/2014/main" id="{BB73FB55-B0AA-6D02-C902-2444583FDCD9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490538" y="681038"/>
            <a:ext cx="9255125" cy="6408737"/>
          </a:xfrm>
        </p:spPr>
      </p:sp>
      <p:sp>
        <p:nvSpPr>
          <p:cNvPr id="1002500" name="Rectangle 4">
            <a:extLst>
              <a:ext uri="{FF2B5EF4-FFF2-40B4-BE49-F238E27FC236}">
                <a16:creationId xmlns:a16="http://schemas.microsoft.com/office/drawing/2014/main" id="{A5DF73B1-E07D-2153-A98C-E6BAC0067FC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33695026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3.bin"/><Relationship Id="rId3" Type="http://schemas.openxmlformats.org/officeDocument/2006/relationships/tags" Target="../tags/tag10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tags" Target="../tags/tag13.xml"/><Relationship Id="rId5" Type="http://schemas.openxmlformats.org/officeDocument/2006/relationships/tags" Target="../tags/tag12.xml"/><Relationship Id="rId4" Type="http://schemas.openxmlformats.org/officeDocument/2006/relationships/tags" Target="../tags/tag11.xml"/><Relationship Id="rId9" Type="http://schemas.openxmlformats.org/officeDocument/2006/relationships/oleObject" Target="../embeddings/oleObject4.bin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15.xml"/><Relationship Id="rId1" Type="http://schemas.openxmlformats.org/officeDocument/2006/relationships/tags" Target="../tags/tag14.xml"/><Relationship Id="rId4" Type="http://schemas.openxmlformats.org/officeDocument/2006/relationships/oleObject" Target="../embeddings/oleObject5.bin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6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359444" y="1905001"/>
            <a:ext cx="918712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 defTabSz="933450" eaLnBrk="0" hangingPunct="0">
              <a:buFontTx/>
              <a:buNone/>
              <a:defRPr/>
            </a:pPr>
            <a:r>
              <a:rPr lang="de-DE" sz="1400" b="1">
                <a:solidFill>
                  <a:srgbClr val="000000"/>
                </a:solidFill>
                <a:ea typeface="ＭＳ Ｐゴシック" charset="0"/>
              </a:rPr>
              <a:t>VERTRAULICH</a:t>
            </a:r>
          </a:p>
        </p:txBody>
      </p:sp>
      <p:graphicFrame>
        <p:nvGraphicFramePr>
          <p:cNvPr id="6" name="Rectangle 10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8" imgW="0" imgH="0" progId="">
                  <p:embed/>
                </p:oleObj>
              </mc:Choice>
              <mc:Fallback>
                <p:oleObj r:id="rId8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" name="Text Box 6"/>
          <p:cNvSpPr txBox="1"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359444" y="1905001"/>
            <a:ext cx="918712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 defTabSz="933450" eaLnBrk="0" hangingPunct="0">
              <a:buFontTx/>
              <a:buNone/>
              <a:defRPr/>
            </a:pPr>
            <a:r>
              <a:rPr lang="de-DE" sz="1400" b="1">
                <a:solidFill>
                  <a:srgbClr val="000000"/>
                </a:solidFill>
                <a:ea typeface="ＭＳ Ｐゴシック" charset="0"/>
              </a:rPr>
              <a:t>VERTRAULICH</a:t>
            </a:r>
          </a:p>
        </p:txBody>
      </p:sp>
      <p:sp>
        <p:nvSpPr>
          <p:cNvPr id="12" name="Line 24"/>
          <p:cNvSpPr>
            <a:spLocks noChangeShapeType="1"/>
          </p:cNvSpPr>
          <p:nvPr>
            <p:custDataLst>
              <p:tags r:id="rId4"/>
            </p:custDataLst>
          </p:nvPr>
        </p:nvSpPr>
        <p:spPr bwMode="auto">
          <a:xfrm>
            <a:off x="359444" y="6653460"/>
            <a:ext cx="9187127" cy="0"/>
          </a:xfrm>
          <a:prstGeom prst="line">
            <a:avLst/>
          </a:prstGeom>
          <a:noFill/>
          <a:ln w="9525">
            <a:solidFill>
              <a:srgbClr val="000039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buFontTx/>
              <a:buNone/>
              <a:defRPr/>
            </a:pPr>
            <a:endParaRPr lang="de-DE" sz="1400" b="1">
              <a:solidFill>
                <a:srgbClr val="000000"/>
              </a:solidFill>
              <a:ea typeface="ＭＳ Ｐゴシック" charset="0"/>
            </a:endParaRPr>
          </a:p>
        </p:txBody>
      </p:sp>
      <p:graphicFrame>
        <p:nvGraphicFramePr>
          <p:cNvPr id="16" name="Rectangle 3" hidden="1"/>
          <p:cNvGraphicFramePr>
            <a:graphicFrameLocks/>
          </p:cNvGraphicFramePr>
          <p:nvPr>
            <p:custDataLst>
              <p:tags r:id="rId5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9" imgW="0" imgH="0" progId="">
                  <p:embed/>
                </p:oleObj>
              </mc:Choice>
              <mc:Fallback>
                <p:oleObj r:id="rId9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590852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59444" y="2952762"/>
            <a:ext cx="9187127" cy="282129"/>
          </a:xfrm>
        </p:spPr>
        <p:txBody>
          <a:bodyPr anchor="t"/>
          <a:lstStyle>
            <a:lvl1pPr algn="ctr">
              <a:defRPr sz="2000" b="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590853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359444" y="4306889"/>
            <a:ext cx="9187127" cy="184666"/>
          </a:xfrm>
          <a:prstGeom prst="rect">
            <a:avLst/>
          </a:prstGeom>
        </p:spPr>
        <p:txBody>
          <a:bodyPr/>
          <a:lstStyle>
            <a:lvl1pPr algn="ctr">
              <a:defRPr sz="1200"/>
            </a:lvl1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14" name="Rectangle 11"/>
          <p:cNvSpPr>
            <a:spLocks noChangeArrowheads="1"/>
          </p:cNvSpPr>
          <p:nvPr userDrawn="1">
            <p:custDataLst>
              <p:tags r:id="rId6"/>
            </p:custDataLst>
          </p:nvPr>
        </p:nvSpPr>
        <p:spPr bwMode="auto">
          <a:xfrm>
            <a:off x="4495388" y="6682275"/>
            <a:ext cx="617857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Version 41</a:t>
            </a:r>
          </a:p>
        </p:txBody>
      </p:sp>
    </p:spTree>
    <p:extLst>
      <p:ext uri="{BB962C8B-B14F-4D97-AF65-F5344CB8AC3E}">
        <p14:creationId xmlns:p14="http://schemas.microsoft.com/office/powerpoint/2010/main" val="13820047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Rectangle 18" hidden="1"/>
          <p:cNvGraphicFramePr>
            <a:graphicFrameLocks/>
          </p:cNvGraphicFramePr>
          <p:nvPr>
            <p:custDataLst>
              <p:tags r:id="rId1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4" imgW="0" imgH="0" progId="">
                  <p:embed/>
                </p:oleObj>
              </mc:Choice>
              <mc:Fallback>
                <p:oleObj r:id="rId4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3" name="Rectangle 3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4" imgW="0" imgH="0" progId="">
                  <p:embed/>
                </p:oleObj>
              </mc:Choice>
              <mc:Fallback>
                <p:oleObj r:id="rId4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9444" y="1270000"/>
            <a:ext cx="9187127" cy="1501950"/>
          </a:xfrm>
          <a:prstGeom prst="rect">
            <a:avLst/>
          </a:prstGeom>
        </p:spPr>
        <p:txBody>
          <a:bodyPr/>
          <a:lstStyle>
            <a:lvl2pPr>
              <a:buClr>
                <a:srgbClr val="FF0000"/>
              </a:buClr>
              <a:defRPr/>
            </a:lvl2pPr>
            <a:lvl3pPr>
              <a:buClr>
                <a:srgbClr val="FF0000"/>
              </a:buClr>
              <a:defRPr/>
            </a:lvl3pPr>
            <a:lvl4pPr>
              <a:buClr>
                <a:srgbClr val="FF0000"/>
              </a:buClr>
              <a:defRPr/>
            </a:lvl4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cxnSp>
        <p:nvCxnSpPr>
          <p:cNvPr id="4" name="Google Shape;16;p3">
            <a:extLst>
              <a:ext uri="{FF2B5EF4-FFF2-40B4-BE49-F238E27FC236}">
                <a16:creationId xmlns:a16="http://schemas.microsoft.com/office/drawing/2014/main" id="{4795E6D0-A91E-1C58-9819-6D1A4E11E88B}"/>
              </a:ext>
            </a:extLst>
          </p:cNvPr>
          <p:cNvCxnSpPr/>
          <p:nvPr userDrawn="1"/>
        </p:nvCxnSpPr>
        <p:spPr>
          <a:xfrm>
            <a:off x="359444" y="6651832"/>
            <a:ext cx="9187127" cy="0"/>
          </a:xfrm>
          <a:prstGeom prst="straightConnector1">
            <a:avLst/>
          </a:prstGeom>
          <a:noFill/>
          <a:ln w="9525" cap="flat" cmpd="sng">
            <a:solidFill>
              <a:srgbClr val="00003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5" name="Google Shape;17;p3">
            <a:extLst>
              <a:ext uri="{FF2B5EF4-FFF2-40B4-BE49-F238E27FC236}">
                <a16:creationId xmlns:a16="http://schemas.microsoft.com/office/drawing/2014/main" id="{B9793311-0671-B001-FC91-476EF9497135}"/>
              </a:ext>
            </a:extLst>
          </p:cNvPr>
          <p:cNvSpPr/>
          <p:nvPr userDrawn="1"/>
        </p:nvSpPr>
        <p:spPr>
          <a:xfrm>
            <a:off x="4227641" y="6687748"/>
            <a:ext cx="1450718" cy="1231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Verdana"/>
              <a:buNone/>
            </a:pPr>
            <a:r>
              <a:rPr lang="de-DE" sz="800" b="1" dirty="0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www.LernWerkstatt.com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6362648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ags" Target="../tags/tag6.xml"/><Relationship Id="rId3" Type="http://schemas.openxmlformats.org/officeDocument/2006/relationships/theme" Target="../theme/theme1.xml"/><Relationship Id="rId7" Type="http://schemas.openxmlformats.org/officeDocument/2006/relationships/tags" Target="../tags/tag5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ags" Target="../tags/tag4.xml"/><Relationship Id="rId11" Type="http://schemas.openxmlformats.org/officeDocument/2006/relationships/oleObject" Target="../embeddings/oleObject2.bin"/><Relationship Id="rId5" Type="http://schemas.openxmlformats.org/officeDocument/2006/relationships/tags" Target="../tags/tag3.xml"/><Relationship Id="rId10" Type="http://schemas.openxmlformats.org/officeDocument/2006/relationships/oleObject" Target="../embeddings/oleObject1.bin"/><Relationship Id="rId4" Type="http://schemas.openxmlformats.org/officeDocument/2006/relationships/tags" Target="../tags/tag2.xml"/><Relationship Id="rId9" Type="http://schemas.openxmlformats.org/officeDocument/2006/relationships/tags" Target="../tags/tag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" name="Rectangle 5"/>
          <p:cNvSpPr>
            <a:spLocks noGrp="1" noChangeArrowheads="1"/>
          </p:cNvSpPr>
          <p:nvPr>
            <p:ph type="title"/>
            <p:custDataLst>
              <p:tags r:id="rId4"/>
            </p:custDataLst>
          </p:nvPr>
        </p:nvSpPr>
        <p:spPr bwMode="auto">
          <a:xfrm>
            <a:off x="381801" y="544597"/>
            <a:ext cx="7137135" cy="2539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Hier klicken, um Master-Titelformat zu bearbeiten.</a:t>
            </a:r>
          </a:p>
        </p:txBody>
      </p:sp>
      <p:sp>
        <p:nvSpPr>
          <p:cNvPr id="589835" name="Rectangle 11"/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333200" y="6682275"/>
            <a:ext cx="1910830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www.Taegliche-Verbesserung.de</a:t>
            </a:r>
          </a:p>
        </p:txBody>
      </p:sp>
      <p:graphicFrame>
        <p:nvGraphicFramePr>
          <p:cNvPr id="1026" name="Rectangle 18" hidden="1"/>
          <p:cNvGraphicFramePr>
            <a:graphicFrameLocks/>
          </p:cNvGraphicFramePr>
          <p:nvPr>
            <p:custDataLst>
              <p:tags r:id="rId6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10" imgW="0" imgH="0" progId="">
                  <p:embed/>
                </p:oleObj>
              </mc:Choice>
              <mc:Fallback>
                <p:oleObj r:id="rId10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4" name="Line 39"/>
          <p:cNvSpPr>
            <a:spLocks noChangeShapeType="1"/>
          </p:cNvSpPr>
          <p:nvPr/>
        </p:nvSpPr>
        <p:spPr bwMode="auto">
          <a:xfrm>
            <a:off x="359444" y="6651832"/>
            <a:ext cx="9187127" cy="0"/>
          </a:xfrm>
          <a:prstGeom prst="line">
            <a:avLst/>
          </a:prstGeom>
          <a:noFill/>
          <a:ln w="9525">
            <a:solidFill>
              <a:srgbClr val="000039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buFontTx/>
              <a:buNone/>
              <a:defRPr/>
            </a:pPr>
            <a:endParaRPr lang="de-DE" sz="1400" b="1">
              <a:solidFill>
                <a:srgbClr val="000000"/>
              </a:solidFill>
              <a:ea typeface="ＭＳ Ｐゴシック" charset="0"/>
            </a:endParaRPr>
          </a:p>
        </p:txBody>
      </p:sp>
      <p:graphicFrame>
        <p:nvGraphicFramePr>
          <p:cNvPr id="1027" name="Rectangle 3" hidden="1"/>
          <p:cNvGraphicFramePr>
            <a:graphicFrameLocks/>
          </p:cNvGraphicFramePr>
          <p:nvPr>
            <p:custDataLst>
              <p:tags r:id="rId7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11" imgW="0" imgH="0" progId="">
                  <p:embed/>
                </p:oleObj>
              </mc:Choice>
              <mc:Fallback>
                <p:oleObj r:id="rId11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Rectangle 11"/>
          <p:cNvSpPr>
            <a:spLocks noChangeArrowheads="1"/>
          </p:cNvSpPr>
          <p:nvPr userDrawn="1">
            <p:custDataLst>
              <p:tags r:id="rId8"/>
            </p:custDataLst>
          </p:nvPr>
        </p:nvSpPr>
        <p:spPr bwMode="auto">
          <a:xfrm>
            <a:off x="4495388" y="6682275"/>
            <a:ext cx="617857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Version 41</a:t>
            </a:r>
          </a:p>
        </p:txBody>
      </p:sp>
      <p:sp>
        <p:nvSpPr>
          <p:cNvPr id="16" name="Inhaltsplatzhalter 2"/>
          <p:cNvSpPr txBox="1">
            <a:spLocks/>
          </p:cNvSpPr>
          <p:nvPr userDrawn="1"/>
        </p:nvSpPr>
        <p:spPr>
          <a:xfrm>
            <a:off x="359444" y="1270000"/>
            <a:ext cx="9187127" cy="1501950"/>
          </a:xfrm>
          <a:prstGeom prst="rect">
            <a:avLst/>
          </a:prstGeom>
        </p:spPr>
        <p:txBody>
          <a:bodyPr/>
          <a:lstStyle>
            <a:lvl1pPr marL="342900" indent="-34290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chemeClr val="accent2"/>
              </a:buClr>
              <a:defRPr sz="1600">
                <a:solidFill>
                  <a:schemeClr val="tx1"/>
                </a:solidFill>
                <a:latin typeface="+mn-lt"/>
                <a:ea typeface="ＭＳ Ｐゴシック" charset="0"/>
                <a:cs typeface="+mn-cs"/>
              </a:defRPr>
            </a:lvl1pPr>
            <a:lvl2pPr marL="173038" indent="-17145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Char char="•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2pPr>
            <a:lvl3pPr marL="361950" indent="-187325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Font typeface="Arial" charset="0"/>
              <a:buChar char="−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3pPr>
            <a:lvl4pPr marL="560388" indent="-19685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Font typeface="Arial" charset="0"/>
              <a:buChar char="»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4pPr>
            <a:lvl5pPr marL="213836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  <a:ea typeface="ＭＳ Ｐゴシック" charset="0"/>
              </a:defRPr>
            </a:lvl5pPr>
            <a:lvl6pPr marL="25955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6pPr>
            <a:lvl7pPr marL="30527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7pPr>
            <a:lvl8pPr marL="35099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8pPr>
            <a:lvl9pPr marL="39671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9pPr>
          </a:lstStyle>
          <a:p>
            <a:pPr marL="0" indent="0">
              <a:buNone/>
            </a:pPr>
            <a:r>
              <a:rPr lang="de-DE" dirty="0"/>
              <a:t>Textmasterformate durch Klicken bearbeiten</a:t>
            </a:r>
          </a:p>
          <a:p>
            <a:pPr lvl="1">
              <a:buClr>
                <a:srgbClr val="FF0000"/>
              </a:buClr>
            </a:pPr>
            <a:r>
              <a:rPr lang="de-DE" dirty="0"/>
              <a:t>Zweite Ebene</a:t>
            </a:r>
          </a:p>
          <a:p>
            <a:pPr lvl="2">
              <a:buClr>
                <a:srgbClr val="FF0000"/>
              </a:buClr>
            </a:pPr>
            <a:r>
              <a:rPr lang="de-DE" dirty="0"/>
              <a:t>Dritte Ebene</a:t>
            </a:r>
          </a:p>
          <a:p>
            <a:pPr lvl="3">
              <a:buClr>
                <a:srgbClr val="FF0000"/>
              </a:buClr>
            </a:pPr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17" name="Rectangle 10"/>
          <p:cNvSpPr>
            <a:spLocks noChangeArrowheads="1"/>
          </p:cNvSpPr>
          <p:nvPr userDrawn="1">
            <p:custDataLst>
              <p:tags r:id="rId9"/>
            </p:custDataLst>
          </p:nvPr>
        </p:nvSpPr>
        <p:spPr bwMode="auto">
          <a:xfrm>
            <a:off x="7733346" y="6682275"/>
            <a:ext cx="1845657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92075" tIns="0" rIns="0" bIns="0">
            <a:spAutoFit/>
          </a:bodyPr>
          <a:lstStyle/>
          <a:p>
            <a:pPr algn="r" eaLnBrk="0" hangingPunct="0">
              <a:buFontTx/>
              <a:buNone/>
            </a:pPr>
            <a:r>
              <a:rPr lang="de-DE" sz="800" b="1" dirty="0">
                <a:solidFill>
                  <a:srgbClr val="000000"/>
                </a:solidFill>
                <a:latin typeface="Verdana" charset="0"/>
                <a:ea typeface="ＭＳ Ｐゴシック" charset="0"/>
              </a:rPr>
              <a:t>Stabilisierungstafel Folie </a:t>
            </a:r>
            <a:fld id="{F74CEB15-4085-6B41-A219-123B3D5B139E}" type="slidenum">
              <a:rPr lang="de-DE" sz="800" b="1">
                <a:solidFill>
                  <a:srgbClr val="000000"/>
                </a:solidFill>
                <a:latin typeface="Verdana" charset="0"/>
                <a:ea typeface="ＭＳ Ｐゴシック" charset="0"/>
              </a:rPr>
              <a:pPr algn="r" eaLnBrk="0" hangingPunct="0">
                <a:buFontTx/>
                <a:buNone/>
              </a:pPr>
              <a:t>‹Nr.›</a:t>
            </a:fld>
            <a:endParaRPr lang="de-DE" sz="800" b="1" dirty="0">
              <a:solidFill>
                <a:srgbClr val="000000"/>
              </a:solidFill>
              <a:latin typeface="Verdana" charset="0"/>
              <a:ea typeface="ＭＳ Ｐゴシック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769617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7" r:id="rId2"/>
  </p:sldLayoutIdLst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+mj-lt"/>
          <a:ea typeface="ＭＳ Ｐゴシック" charset="0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5pPr>
      <a:lvl6pPr marL="4572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6pPr>
      <a:lvl7pPr marL="9144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7pPr>
      <a:lvl8pPr marL="13716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8pPr>
      <a:lvl9pPr marL="18288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defRPr sz="1600">
          <a:solidFill>
            <a:schemeClr val="tx1"/>
          </a:solidFill>
          <a:latin typeface="+mn-lt"/>
          <a:ea typeface="ＭＳ Ｐゴシック" charset="0"/>
          <a:cs typeface="+mn-cs"/>
        </a:defRPr>
      </a:lvl1pPr>
      <a:lvl2pPr marL="173038" indent="-17145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Char char="•"/>
        <a:defRPr sz="1600">
          <a:solidFill>
            <a:schemeClr val="tx1"/>
          </a:solidFill>
          <a:latin typeface="+mn-lt"/>
          <a:ea typeface="ＭＳ Ｐゴシック" charset="0"/>
        </a:defRPr>
      </a:lvl2pPr>
      <a:lvl3pPr marL="361950" indent="-187325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Font typeface="Arial" charset="0"/>
        <a:buChar char="−"/>
        <a:defRPr sz="1600">
          <a:solidFill>
            <a:schemeClr val="tx1"/>
          </a:solidFill>
          <a:latin typeface="+mn-lt"/>
          <a:ea typeface="ＭＳ Ｐゴシック" charset="0"/>
        </a:defRPr>
      </a:lvl3pPr>
      <a:lvl4pPr marL="560388" indent="-19685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Font typeface="Arial" charset="0"/>
        <a:buChar char="»"/>
        <a:defRPr sz="1600">
          <a:solidFill>
            <a:schemeClr val="tx1"/>
          </a:solidFill>
          <a:latin typeface="+mn-lt"/>
          <a:ea typeface="ＭＳ Ｐゴシック" charset="0"/>
        </a:defRPr>
      </a:lvl4pPr>
      <a:lvl5pPr marL="2138363" indent="-228600" algn="l" rtl="0" eaLnBrk="0" fontAlgn="base" hangingPunct="0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  <a:ea typeface="ＭＳ Ｐゴシック" charset="0"/>
        </a:defRPr>
      </a:lvl5pPr>
      <a:lvl6pPr marL="25955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6pPr>
      <a:lvl7pPr marL="30527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7pPr>
      <a:lvl8pPr marL="35099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8pPr>
      <a:lvl9pPr marL="39671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6.xml"/><Relationship Id="rId6" Type="http://schemas.openxmlformats.org/officeDocument/2006/relationships/image" Target="../media/image2.png"/><Relationship Id="rId5" Type="http://schemas.openxmlformats.org/officeDocument/2006/relationships/image" Target="../media/image1.emf"/><Relationship Id="rId4" Type="http://schemas.openxmlformats.org/officeDocument/2006/relationships/oleObject" Target="../embeddings/oleObject6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7468CE0-FD38-F6CA-CB67-D2DF1957F22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Google Shape;192;p1">
            <a:extLst>
              <a:ext uri="{FF2B5EF4-FFF2-40B4-BE49-F238E27FC236}">
                <a16:creationId xmlns:a16="http://schemas.microsoft.com/office/drawing/2014/main" id="{C8FEBEF1-3006-EBCA-91B7-821BEE1F56C5}"/>
              </a:ext>
            </a:extLst>
          </p:cNvPr>
          <p:cNvSpPr/>
          <p:nvPr/>
        </p:nvSpPr>
        <p:spPr>
          <a:xfrm>
            <a:off x="6521536" y="9231"/>
            <a:ext cx="3377381" cy="599411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72000" tIns="0" rIns="72000" bIns="0" anchor="ctr" anchorCtr="0">
            <a:noAutofit/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Font typeface="Calibri"/>
              <a:buNone/>
              <a:tabLst/>
              <a:defRPr/>
            </a:pPr>
            <a:r>
              <a:rPr kumimoji="0" lang="de-DE" sz="11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VARIANT OVERVIEW</a:t>
            </a:r>
            <a:endParaRPr kumimoji="0" sz="11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Arial" panose="020B0604020202020204" pitchFamily="34" charset="0"/>
              <a:ea typeface="Calibri"/>
              <a:cs typeface="Arial" panose="020B0604020202020204" pitchFamily="34" charset="0"/>
              <a:sym typeface="Calibri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900"/>
              <a:buFont typeface="Calibri"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LEAN - PULL 03-3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Arial" panose="020B0604020202020204" pitchFamily="34" charset="0"/>
              <a:ea typeface="Calibri"/>
              <a:cs typeface="Arial" panose="020B0604020202020204" pitchFamily="34" charset="0"/>
              <a:sym typeface="Calibri"/>
            </a:endParaRPr>
          </a:p>
        </p:txBody>
      </p:sp>
      <p:graphicFrame>
        <p:nvGraphicFramePr>
          <p:cNvPr id="6" name="Objekt 5" hidden="1">
            <a:extLst>
              <a:ext uri="{FF2B5EF4-FFF2-40B4-BE49-F238E27FC236}">
                <a16:creationId xmlns:a16="http://schemas.microsoft.com/office/drawing/2014/main" id="{7FDB9E27-96E3-1E26-E02B-DEC623B1EB06}"/>
              </a:ext>
            </a:extLst>
          </p:cNvPr>
          <p:cNvGraphicFramePr>
            <a:graphicFrameLocks/>
          </p:cNvGraphicFramePr>
          <p:nvPr>
            <p:custDataLst>
              <p:tags r:id="rId1"/>
            </p:custDataLst>
          </p:nvPr>
        </p:nvGraphicFramePr>
        <p:xfrm>
          <a:off x="6" y="1"/>
          <a:ext cx="17198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Slide" r:id="rId4" imgW="360" imgH="360" progId="TCLayout.ActiveDocument.1">
                  <p:embed/>
                </p:oleObj>
              </mc:Choice>
              <mc:Fallback>
                <p:oleObj name="think-cell Slide" r:id="rId4" imgW="360" imgH="360" progId="TCLayout.ActiveDocument.1">
                  <p:embed/>
                  <p:pic>
                    <p:nvPicPr>
                      <p:cNvPr id="6" name="Objekt 5" hidden="1">
                        <a:extLst>
                          <a:ext uri="{FF2B5EF4-FFF2-40B4-BE49-F238E27FC236}">
                            <a16:creationId xmlns:a16="http://schemas.microsoft.com/office/drawing/2014/main" id="{7FDB9E27-96E3-1E26-E02B-DEC623B1EB06}"/>
                          </a:ext>
                        </a:extLst>
                      </p:cNvPr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" y="1"/>
                        <a:ext cx="17198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="" xmlns:a16="http://schemas.microsoft.com/office/drawing/2014/main" xmlns:v="urn:schemas-microsoft-com:vml" xmlns:lc="http://schemas.openxmlformats.org/drawingml/2006/lockedCanvas" xmlns:xdr="http://schemas.openxmlformats.org/drawingml/2006/spreadsheetDrawing" xmlns:p14="http://schemas.microsoft.com/office/powerpoint/2010/main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45" name="AutoShape 6">
            <a:extLst>
              <a:ext uri="{FF2B5EF4-FFF2-40B4-BE49-F238E27FC236}">
                <a16:creationId xmlns:a16="http://schemas.microsoft.com/office/drawing/2014/main" id="{106E2376-537C-8FAE-F643-26138DC1EB4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2975700"/>
            <a:ext cx="0" cy="1588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46" name="Freeform 7">
            <a:extLst>
              <a:ext uri="{FF2B5EF4-FFF2-40B4-BE49-F238E27FC236}">
                <a16:creationId xmlns:a16="http://schemas.microsoft.com/office/drawing/2014/main" id="{13C3D014-D491-4DB1-0154-2C4DACBF37F7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2980463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55" name="AutoShape 6">
            <a:extLst>
              <a:ext uri="{FF2B5EF4-FFF2-40B4-BE49-F238E27FC236}">
                <a16:creationId xmlns:a16="http://schemas.microsoft.com/office/drawing/2014/main" id="{7C6E5AB2-4B8D-C756-F2B7-A225A56CD50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3457838"/>
            <a:ext cx="0" cy="1587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56" name="Freeform 7">
            <a:extLst>
              <a:ext uri="{FF2B5EF4-FFF2-40B4-BE49-F238E27FC236}">
                <a16:creationId xmlns:a16="http://schemas.microsoft.com/office/drawing/2014/main" id="{4E57E777-A95C-3687-E304-799F0C166D5E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346260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65" name="AutoShape 6">
            <a:extLst>
              <a:ext uri="{FF2B5EF4-FFF2-40B4-BE49-F238E27FC236}">
                <a16:creationId xmlns:a16="http://schemas.microsoft.com/office/drawing/2014/main" id="{E95037B4-6C44-FB65-C84C-52C52FA374E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3638" y="391953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66" name="Freeform 7">
            <a:extLst>
              <a:ext uri="{FF2B5EF4-FFF2-40B4-BE49-F238E27FC236}">
                <a16:creationId xmlns:a16="http://schemas.microsoft.com/office/drawing/2014/main" id="{303BC2C5-8C50-1787-3FA8-0DCED9808AE9}"/>
              </a:ext>
            </a:extLst>
          </p:cNvPr>
          <p:cNvSpPr>
            <a:spLocks noChangeAspect="1"/>
          </p:cNvSpPr>
          <p:nvPr/>
        </p:nvSpPr>
        <p:spPr bwMode="auto">
          <a:xfrm>
            <a:off x="12599988" y="3922713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75" name="AutoShape 6">
            <a:extLst>
              <a:ext uri="{FF2B5EF4-FFF2-40B4-BE49-F238E27FC236}">
                <a16:creationId xmlns:a16="http://schemas.microsoft.com/office/drawing/2014/main" id="{B616EC11-27DC-8591-C0EE-0E012B11332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4411663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76" name="Freeform 7">
            <a:extLst>
              <a:ext uri="{FF2B5EF4-FFF2-40B4-BE49-F238E27FC236}">
                <a16:creationId xmlns:a16="http://schemas.microsoft.com/office/drawing/2014/main" id="{3BFE8322-95A5-6F4A-59B1-0397E9115228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44148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85" name="AutoShape 6">
            <a:extLst>
              <a:ext uri="{FF2B5EF4-FFF2-40B4-BE49-F238E27FC236}">
                <a16:creationId xmlns:a16="http://schemas.microsoft.com/office/drawing/2014/main" id="{1DAE05B6-2FFB-84BC-08E7-1CE3862CB59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4913313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86" name="Freeform 7">
            <a:extLst>
              <a:ext uri="{FF2B5EF4-FFF2-40B4-BE49-F238E27FC236}">
                <a16:creationId xmlns:a16="http://schemas.microsoft.com/office/drawing/2014/main" id="{84BBF6C3-98A7-7CC7-C3D7-F6919F8265D4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4918075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95" name="AutoShape 6">
            <a:extLst>
              <a:ext uri="{FF2B5EF4-FFF2-40B4-BE49-F238E27FC236}">
                <a16:creationId xmlns:a16="http://schemas.microsoft.com/office/drawing/2014/main" id="{6464A45C-AC41-0F63-15E4-49581A3289C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4113" y="5422900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96" name="Freeform 7">
            <a:extLst>
              <a:ext uri="{FF2B5EF4-FFF2-40B4-BE49-F238E27FC236}">
                <a16:creationId xmlns:a16="http://schemas.microsoft.com/office/drawing/2014/main" id="{C0B3D512-5AA6-07FB-BBE2-2D33E33E8B76}"/>
              </a:ext>
            </a:extLst>
          </p:cNvPr>
          <p:cNvSpPr>
            <a:spLocks noChangeAspect="1"/>
          </p:cNvSpPr>
          <p:nvPr/>
        </p:nvSpPr>
        <p:spPr bwMode="auto">
          <a:xfrm>
            <a:off x="12590463" y="5426075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05" name="AutoShape 6">
            <a:extLst>
              <a:ext uri="{FF2B5EF4-FFF2-40B4-BE49-F238E27FC236}">
                <a16:creationId xmlns:a16="http://schemas.microsoft.com/office/drawing/2014/main" id="{6B83FF71-31A8-44A3-A491-3789A306D30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591502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06" name="Freeform 7">
            <a:extLst>
              <a:ext uri="{FF2B5EF4-FFF2-40B4-BE49-F238E27FC236}">
                <a16:creationId xmlns:a16="http://schemas.microsoft.com/office/drawing/2014/main" id="{9A6B48BE-842D-7A0F-37ED-A15EB833ED9B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591820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15" name="AutoShape 6">
            <a:extLst>
              <a:ext uri="{FF2B5EF4-FFF2-40B4-BE49-F238E27FC236}">
                <a16:creationId xmlns:a16="http://schemas.microsoft.com/office/drawing/2014/main" id="{7115FAD5-477C-E6AE-CF03-31DB9E38628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6434138"/>
            <a:ext cx="0" cy="1587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16" name="Freeform 7">
            <a:extLst>
              <a:ext uri="{FF2B5EF4-FFF2-40B4-BE49-F238E27FC236}">
                <a16:creationId xmlns:a16="http://schemas.microsoft.com/office/drawing/2014/main" id="{2AA9DC53-6CD0-1A1B-9FD6-01C2F02E095E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643890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25" name="AutoShape 6">
            <a:extLst>
              <a:ext uri="{FF2B5EF4-FFF2-40B4-BE49-F238E27FC236}">
                <a16:creationId xmlns:a16="http://schemas.microsoft.com/office/drawing/2014/main" id="{3870FCE0-BAD4-CF47-7600-697D38BBECA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692943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26" name="Freeform 7">
            <a:extLst>
              <a:ext uri="{FF2B5EF4-FFF2-40B4-BE49-F238E27FC236}">
                <a16:creationId xmlns:a16="http://schemas.microsoft.com/office/drawing/2014/main" id="{FDB88373-EE16-8E8A-BEE8-80B1DD7EC360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6932613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5" name="AutoShape 6">
            <a:extLst>
              <a:ext uri="{FF2B5EF4-FFF2-40B4-BE49-F238E27FC236}">
                <a16:creationId xmlns:a16="http://schemas.microsoft.com/office/drawing/2014/main" id="{7DF2416B-E148-D74E-1B81-50B0F584376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7435850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6" name="Freeform 7">
            <a:extLst>
              <a:ext uri="{FF2B5EF4-FFF2-40B4-BE49-F238E27FC236}">
                <a16:creationId xmlns:a16="http://schemas.microsoft.com/office/drawing/2014/main" id="{B6766BFD-B727-2420-BCA7-CF3EE1C0739A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7439025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7" name="AutoShape 6">
            <a:extLst>
              <a:ext uri="{FF2B5EF4-FFF2-40B4-BE49-F238E27FC236}">
                <a16:creationId xmlns:a16="http://schemas.microsoft.com/office/drawing/2014/main" id="{34E5AE8E-4A8C-EB51-F748-41E8F2E42A9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41750" y="7953375"/>
            <a:ext cx="0" cy="1588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8" name="Freeform 7">
            <a:extLst>
              <a:ext uri="{FF2B5EF4-FFF2-40B4-BE49-F238E27FC236}">
                <a16:creationId xmlns:a16="http://schemas.microsoft.com/office/drawing/2014/main" id="{CD9C74EE-0928-8F46-56EA-26C65BC1CF27}"/>
              </a:ext>
            </a:extLst>
          </p:cNvPr>
          <p:cNvSpPr>
            <a:spLocks noChangeAspect="1"/>
          </p:cNvSpPr>
          <p:nvPr/>
        </p:nvSpPr>
        <p:spPr bwMode="auto">
          <a:xfrm>
            <a:off x="3848100" y="79581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9" name="AutoShape 6">
            <a:extLst>
              <a:ext uri="{FF2B5EF4-FFF2-40B4-BE49-F238E27FC236}">
                <a16:creationId xmlns:a16="http://schemas.microsoft.com/office/drawing/2014/main" id="{D56D1434-A600-3249-6944-17E0CC21BA4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27738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0" name="Freeform 7">
            <a:extLst>
              <a:ext uri="{FF2B5EF4-FFF2-40B4-BE49-F238E27FC236}">
                <a16:creationId xmlns:a16="http://schemas.microsoft.com/office/drawing/2014/main" id="{30266EF8-73C4-6705-6603-A721BA2EF871}"/>
              </a:ext>
            </a:extLst>
          </p:cNvPr>
          <p:cNvSpPr>
            <a:spLocks noChangeAspect="1"/>
          </p:cNvSpPr>
          <p:nvPr/>
        </p:nvSpPr>
        <p:spPr bwMode="auto">
          <a:xfrm>
            <a:off x="6032500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1" name="AutoShape 6">
            <a:extLst>
              <a:ext uri="{FF2B5EF4-FFF2-40B4-BE49-F238E27FC236}">
                <a16:creationId xmlns:a16="http://schemas.microsoft.com/office/drawing/2014/main" id="{55BEE1E3-FD7E-89CE-4CC2-194E4F5DE48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213725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2" name="Freeform 7">
            <a:extLst>
              <a:ext uri="{FF2B5EF4-FFF2-40B4-BE49-F238E27FC236}">
                <a16:creationId xmlns:a16="http://schemas.microsoft.com/office/drawing/2014/main" id="{30604F51-B40E-676F-FF39-485E5FF1262A}"/>
              </a:ext>
            </a:extLst>
          </p:cNvPr>
          <p:cNvSpPr>
            <a:spLocks noChangeAspect="1"/>
          </p:cNvSpPr>
          <p:nvPr/>
        </p:nvSpPr>
        <p:spPr bwMode="auto">
          <a:xfrm>
            <a:off x="8218488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3" name="AutoShape 6">
            <a:extLst>
              <a:ext uri="{FF2B5EF4-FFF2-40B4-BE49-F238E27FC236}">
                <a16:creationId xmlns:a16="http://schemas.microsoft.com/office/drawing/2014/main" id="{15A56436-9011-B1A5-08C9-C7BCE9A5334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0399713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4" name="Freeform 7">
            <a:extLst>
              <a:ext uri="{FF2B5EF4-FFF2-40B4-BE49-F238E27FC236}">
                <a16:creationId xmlns:a16="http://schemas.microsoft.com/office/drawing/2014/main" id="{4A1DAEAF-DC7B-8B36-86A4-9CBC52FFD6A4}"/>
              </a:ext>
            </a:extLst>
          </p:cNvPr>
          <p:cNvSpPr>
            <a:spLocks noChangeAspect="1"/>
          </p:cNvSpPr>
          <p:nvPr/>
        </p:nvSpPr>
        <p:spPr bwMode="auto">
          <a:xfrm>
            <a:off x="10404475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5" name="AutoShape 6">
            <a:extLst>
              <a:ext uri="{FF2B5EF4-FFF2-40B4-BE49-F238E27FC236}">
                <a16:creationId xmlns:a16="http://schemas.microsoft.com/office/drawing/2014/main" id="{CDF77DF6-1DC1-EB84-500D-7A0E6FA17AE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6" name="Freeform 7">
            <a:extLst>
              <a:ext uri="{FF2B5EF4-FFF2-40B4-BE49-F238E27FC236}">
                <a16:creationId xmlns:a16="http://schemas.microsoft.com/office/drawing/2014/main" id="{83797C81-65AB-866C-399D-4B59C96DAD14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7" name="AutoShape 6">
            <a:extLst>
              <a:ext uri="{FF2B5EF4-FFF2-40B4-BE49-F238E27FC236}">
                <a16:creationId xmlns:a16="http://schemas.microsoft.com/office/drawing/2014/main" id="{8E6341FD-BBEB-D970-4C95-A2FDAE2FAB4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41750" y="8448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8" name="Freeform 7">
            <a:extLst>
              <a:ext uri="{FF2B5EF4-FFF2-40B4-BE49-F238E27FC236}">
                <a16:creationId xmlns:a16="http://schemas.microsoft.com/office/drawing/2014/main" id="{99D99035-E1CB-C99B-F299-C82AF717D7B1}"/>
              </a:ext>
            </a:extLst>
          </p:cNvPr>
          <p:cNvSpPr>
            <a:spLocks noChangeAspect="1"/>
          </p:cNvSpPr>
          <p:nvPr/>
        </p:nvSpPr>
        <p:spPr bwMode="auto">
          <a:xfrm>
            <a:off x="3848100" y="84518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9" name="AutoShape 6">
            <a:extLst>
              <a:ext uri="{FF2B5EF4-FFF2-40B4-BE49-F238E27FC236}">
                <a16:creationId xmlns:a16="http://schemas.microsoft.com/office/drawing/2014/main" id="{8DDF20F5-86C1-F26A-2EBA-66075A09451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27738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0" name="Freeform 7">
            <a:extLst>
              <a:ext uri="{FF2B5EF4-FFF2-40B4-BE49-F238E27FC236}">
                <a16:creationId xmlns:a16="http://schemas.microsoft.com/office/drawing/2014/main" id="{68878C1A-B8BB-3E34-634F-67BBCDBAA104}"/>
              </a:ext>
            </a:extLst>
          </p:cNvPr>
          <p:cNvSpPr>
            <a:spLocks noChangeAspect="1"/>
          </p:cNvSpPr>
          <p:nvPr/>
        </p:nvSpPr>
        <p:spPr bwMode="auto">
          <a:xfrm>
            <a:off x="6032500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1" name="AutoShape 6">
            <a:extLst>
              <a:ext uri="{FF2B5EF4-FFF2-40B4-BE49-F238E27FC236}">
                <a16:creationId xmlns:a16="http://schemas.microsoft.com/office/drawing/2014/main" id="{4054E922-2722-10B4-AD25-250425D991C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213725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2" name="Freeform 7">
            <a:extLst>
              <a:ext uri="{FF2B5EF4-FFF2-40B4-BE49-F238E27FC236}">
                <a16:creationId xmlns:a16="http://schemas.microsoft.com/office/drawing/2014/main" id="{90F323EB-5A07-DC37-3939-CE8C1D97B168}"/>
              </a:ext>
            </a:extLst>
          </p:cNvPr>
          <p:cNvSpPr>
            <a:spLocks noChangeAspect="1"/>
          </p:cNvSpPr>
          <p:nvPr/>
        </p:nvSpPr>
        <p:spPr bwMode="auto">
          <a:xfrm>
            <a:off x="8218488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3" name="AutoShape 6">
            <a:extLst>
              <a:ext uri="{FF2B5EF4-FFF2-40B4-BE49-F238E27FC236}">
                <a16:creationId xmlns:a16="http://schemas.microsoft.com/office/drawing/2014/main" id="{40277C9C-4378-3D1B-5B27-C79DAF7E374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0399713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4" name="Freeform 7">
            <a:extLst>
              <a:ext uri="{FF2B5EF4-FFF2-40B4-BE49-F238E27FC236}">
                <a16:creationId xmlns:a16="http://schemas.microsoft.com/office/drawing/2014/main" id="{32EB14E6-FD28-0723-85AB-98F5731D2B2B}"/>
              </a:ext>
            </a:extLst>
          </p:cNvPr>
          <p:cNvSpPr>
            <a:spLocks noChangeAspect="1"/>
          </p:cNvSpPr>
          <p:nvPr/>
        </p:nvSpPr>
        <p:spPr bwMode="auto">
          <a:xfrm>
            <a:off x="10404475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5" name="AutoShape 6">
            <a:extLst>
              <a:ext uri="{FF2B5EF4-FFF2-40B4-BE49-F238E27FC236}">
                <a16:creationId xmlns:a16="http://schemas.microsoft.com/office/drawing/2014/main" id="{82B22C8F-3914-818F-BF89-88316566FA9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6" name="Freeform 7">
            <a:extLst>
              <a:ext uri="{FF2B5EF4-FFF2-40B4-BE49-F238E27FC236}">
                <a16:creationId xmlns:a16="http://schemas.microsoft.com/office/drawing/2014/main" id="{C0E4445D-3FBE-60FF-07C0-ACF059CDBAE9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lc="http://schemas.openxmlformats.org/drawingml/2006/lockedCanvas" xmlns:a14="http://schemas.microsoft.com/office/drawing/2010/main" xmlns:xdr="http://schemas.openxmlformats.org/drawingml/2006/spreadsheetDrawing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4" name="Google Shape;193;p1">
            <a:extLst>
              <a:ext uri="{FF2B5EF4-FFF2-40B4-BE49-F238E27FC236}">
                <a16:creationId xmlns:a16="http://schemas.microsoft.com/office/drawing/2014/main" id="{468C57A5-A04E-DE0A-FDA9-F32F8F48DA5D}"/>
              </a:ext>
            </a:extLst>
          </p:cNvPr>
          <p:cNvSpPr/>
          <p:nvPr/>
        </p:nvSpPr>
        <p:spPr>
          <a:xfrm>
            <a:off x="1" y="-4216"/>
            <a:ext cx="3055715" cy="164260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72000" tIns="0" rIns="72000" bIns="0" anchor="ctr" anchorCtr="0">
            <a:no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Font typeface="Calibri"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AREA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19" name="Google Shape;198;p1">
            <a:extLst>
              <a:ext uri="{FF2B5EF4-FFF2-40B4-BE49-F238E27FC236}">
                <a16:creationId xmlns:a16="http://schemas.microsoft.com/office/drawing/2014/main" id="{52B84535-A551-E68B-FA6B-4F00629D29B4}"/>
              </a:ext>
            </a:extLst>
          </p:cNvPr>
          <p:cNvSpPr txBox="1"/>
          <p:nvPr/>
        </p:nvSpPr>
        <p:spPr>
          <a:xfrm>
            <a:off x="6430753" y="68279"/>
            <a:ext cx="1011857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"/>
              <a:buFont typeface="Calibri"/>
              <a:buNone/>
              <a:tabLst/>
              <a:defRPr/>
            </a:pPr>
            <a:r>
              <a:rPr lang="de-DE" sz="800" b="1" dirty="0">
                <a:solidFill>
                  <a:srgbClr val="FFFFFF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Click </a:t>
            </a:r>
            <a:r>
              <a:rPr lang="de-DE" sz="800" b="1" dirty="0" err="1">
                <a:solidFill>
                  <a:srgbClr val="FFFFFF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here</a:t>
            </a:r>
            <a:r>
              <a:rPr lang="de-DE" sz="800" b="1" dirty="0">
                <a:solidFill>
                  <a:srgbClr val="FFFFFF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</a:t>
            </a:r>
            <a:r>
              <a:rPr lang="de-DE" sz="800" b="1" dirty="0" err="1">
                <a:solidFill>
                  <a:srgbClr val="FFFFFF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for</a:t>
            </a:r>
            <a:r>
              <a:rPr lang="de-DE" sz="800" b="1" dirty="0">
                <a:solidFill>
                  <a:srgbClr val="FFFFFF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</a:t>
            </a:r>
            <a:r>
              <a:rPr lang="de-DE" sz="800" b="1" dirty="0" err="1">
                <a:solidFill>
                  <a:srgbClr val="FFFFFF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the</a:t>
            </a:r>
            <a:r>
              <a:rPr lang="de-DE" sz="800" b="1" dirty="0">
                <a:solidFill>
                  <a:srgbClr val="FFFFFF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</a:t>
            </a:r>
            <a:r>
              <a:rPr lang="de-DE" sz="800" b="1" dirty="0" err="1">
                <a:solidFill>
                  <a:srgbClr val="FFFFFF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tutorial</a:t>
            </a:r>
            <a:r>
              <a:rPr lang="de-DE" sz="800" b="1" dirty="0">
                <a:solidFill>
                  <a:srgbClr val="FFFFFF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</a:t>
            </a:r>
            <a:r>
              <a:rPr lang="de-DE" sz="800" b="1" dirty="0" err="1">
                <a:solidFill>
                  <a:srgbClr val="FFFFFF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video</a:t>
            </a:r>
            <a:r>
              <a:rPr lang="de-DE" sz="800" b="1" dirty="0">
                <a:solidFill>
                  <a:srgbClr val="FFFFFF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!</a:t>
            </a: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</a:t>
            </a:r>
            <a:endParaRPr kumimoji="0" lang="de-DE" sz="16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20" name="Google Shape;199;p1">
            <a:extLst>
              <a:ext uri="{FF2B5EF4-FFF2-40B4-BE49-F238E27FC236}">
                <a16:creationId xmlns:a16="http://schemas.microsoft.com/office/drawing/2014/main" id="{7CDF887D-41D0-B154-D030-479E8FD76AF6}"/>
              </a:ext>
            </a:extLst>
          </p:cNvPr>
          <p:cNvCxnSpPr/>
          <p:nvPr/>
        </p:nvCxnSpPr>
        <p:spPr>
          <a:xfrm>
            <a:off x="7922787" y="-713"/>
            <a:ext cx="0" cy="608642"/>
          </a:xfrm>
          <a:prstGeom prst="straightConnector1">
            <a:avLst/>
          </a:prstGeom>
          <a:noFill/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3" name="Rechteck 32">
            <a:extLst>
              <a:ext uri="{FF2B5EF4-FFF2-40B4-BE49-F238E27FC236}">
                <a16:creationId xmlns:a16="http://schemas.microsoft.com/office/drawing/2014/main" id="{CA276419-BAB0-C766-1A75-5B37FF11086B}"/>
              </a:ext>
            </a:extLst>
          </p:cNvPr>
          <p:cNvSpPr/>
          <p:nvPr/>
        </p:nvSpPr>
        <p:spPr bwMode="auto">
          <a:xfrm>
            <a:off x="1" y="160044"/>
            <a:ext cx="3055715" cy="412275"/>
          </a:xfrm>
          <a:prstGeom prst="rect">
            <a:avLst/>
          </a:prstGeom>
          <a:solidFill>
            <a:schemeClr val="bg1"/>
          </a:solidFill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6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Segoe Print" panose="02000800000000000000" pitchFamily="2" charset="0"/>
              <a:ea typeface="+mn-ea"/>
              <a:cs typeface="+mn-cs"/>
            </a:endParaRPr>
          </a:p>
        </p:txBody>
      </p:sp>
      <p:sp>
        <p:nvSpPr>
          <p:cNvPr id="3" name="Google Shape;193;p1">
            <a:extLst>
              <a:ext uri="{FF2B5EF4-FFF2-40B4-BE49-F238E27FC236}">
                <a16:creationId xmlns:a16="http://schemas.microsoft.com/office/drawing/2014/main" id="{D58524B4-35F2-119E-DEBF-F636BC69E76D}"/>
              </a:ext>
            </a:extLst>
          </p:cNvPr>
          <p:cNvSpPr/>
          <p:nvPr/>
        </p:nvSpPr>
        <p:spPr>
          <a:xfrm>
            <a:off x="3102497" y="-4216"/>
            <a:ext cx="3372258" cy="164260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72000" tIns="0" rIns="72000" bIns="0" anchor="ctr" anchorCtr="0">
            <a:no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Font typeface="Calibri"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PROCESS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Rechteck 6">
            <a:extLst>
              <a:ext uri="{FF2B5EF4-FFF2-40B4-BE49-F238E27FC236}">
                <a16:creationId xmlns:a16="http://schemas.microsoft.com/office/drawing/2014/main" id="{9270F30D-0224-2629-7DD6-6E98729C3653}"/>
              </a:ext>
            </a:extLst>
          </p:cNvPr>
          <p:cNvSpPr/>
          <p:nvPr/>
        </p:nvSpPr>
        <p:spPr bwMode="auto">
          <a:xfrm>
            <a:off x="3102497" y="160044"/>
            <a:ext cx="3372258" cy="412275"/>
          </a:xfrm>
          <a:prstGeom prst="rect">
            <a:avLst/>
          </a:prstGeom>
          <a:solidFill>
            <a:schemeClr val="bg1"/>
          </a:solidFill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6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Segoe Print" panose="02000800000000000000" pitchFamily="2" charset="0"/>
              <a:ea typeface="+mn-ea"/>
              <a:cs typeface="+mn-cs"/>
            </a:endParaRPr>
          </a:p>
        </p:txBody>
      </p:sp>
      <p:graphicFrame>
        <p:nvGraphicFramePr>
          <p:cNvPr id="8" name="Tabelle 7">
            <a:extLst>
              <a:ext uri="{FF2B5EF4-FFF2-40B4-BE49-F238E27FC236}">
                <a16:creationId xmlns:a16="http://schemas.microsoft.com/office/drawing/2014/main" id="{FFAA56A0-AEF1-1307-D536-C9437ACE668B}"/>
              </a:ext>
            </a:extLst>
          </p:cNvPr>
          <p:cNvGraphicFramePr>
            <a:graphicFrameLocks noGrp="1"/>
          </p:cNvGraphicFramePr>
          <p:nvPr/>
        </p:nvGraphicFramePr>
        <p:xfrm>
          <a:off x="7082" y="588951"/>
          <a:ext cx="9891824" cy="588344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03146">
                  <a:extLst>
                    <a:ext uri="{9D8B030D-6E8A-4147-A177-3AD203B41FA5}">
                      <a16:colId xmlns:a16="http://schemas.microsoft.com/office/drawing/2014/main" val="2267807110"/>
                    </a:ext>
                  </a:extLst>
                </a:gridCol>
                <a:gridCol w="1469985">
                  <a:extLst>
                    <a:ext uri="{9D8B030D-6E8A-4147-A177-3AD203B41FA5}">
                      <a16:colId xmlns:a16="http://schemas.microsoft.com/office/drawing/2014/main" val="665353794"/>
                    </a:ext>
                  </a:extLst>
                </a:gridCol>
                <a:gridCol w="1273215">
                  <a:extLst>
                    <a:ext uri="{9D8B030D-6E8A-4147-A177-3AD203B41FA5}">
                      <a16:colId xmlns:a16="http://schemas.microsoft.com/office/drawing/2014/main" val="984924766"/>
                    </a:ext>
                  </a:extLst>
                </a:gridCol>
                <a:gridCol w="1250066">
                  <a:extLst>
                    <a:ext uri="{9D8B030D-6E8A-4147-A177-3AD203B41FA5}">
                      <a16:colId xmlns:a16="http://schemas.microsoft.com/office/drawing/2014/main" val="226439112"/>
                    </a:ext>
                  </a:extLst>
                </a:gridCol>
                <a:gridCol w="1250065">
                  <a:extLst>
                    <a:ext uri="{9D8B030D-6E8A-4147-A177-3AD203B41FA5}">
                      <a16:colId xmlns:a16="http://schemas.microsoft.com/office/drawing/2014/main" val="681958326"/>
                    </a:ext>
                  </a:extLst>
                </a:gridCol>
                <a:gridCol w="1354238">
                  <a:extLst>
                    <a:ext uri="{9D8B030D-6E8A-4147-A177-3AD203B41FA5}">
                      <a16:colId xmlns:a16="http://schemas.microsoft.com/office/drawing/2014/main" val="1356151937"/>
                    </a:ext>
                  </a:extLst>
                </a:gridCol>
                <a:gridCol w="1254631">
                  <a:extLst>
                    <a:ext uri="{9D8B030D-6E8A-4147-A177-3AD203B41FA5}">
                      <a16:colId xmlns:a16="http://schemas.microsoft.com/office/drawing/2014/main" val="1331620883"/>
                    </a:ext>
                  </a:extLst>
                </a:gridCol>
                <a:gridCol w="1236478">
                  <a:extLst>
                    <a:ext uri="{9D8B030D-6E8A-4147-A177-3AD203B41FA5}">
                      <a16:colId xmlns:a16="http://schemas.microsoft.com/office/drawing/2014/main" val="81706097"/>
                    </a:ext>
                  </a:extLst>
                </a:gridCol>
              </a:tblGrid>
              <a:tr h="221277">
                <a:tc rowSpan="2">
                  <a:txBody>
                    <a:bodyPr/>
                    <a:lstStyle/>
                    <a:p>
                      <a:pPr algn="ctr"/>
                      <a:r>
                        <a:rPr lang="de-DE" sz="12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Article</a:t>
                      </a:r>
                      <a:r>
                        <a:rPr lang="de-DE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no.</a:t>
                      </a:r>
                    </a:p>
                  </a:txBody>
                  <a:tcPr>
                    <a:solidFill>
                      <a:srgbClr val="002649"/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2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Article</a:t>
                      </a:r>
                      <a:r>
                        <a:rPr lang="de-DE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2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description</a:t>
                      </a:r>
                      <a:endParaRPr lang="de-DE" sz="12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solidFill>
                      <a:srgbClr val="00264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2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Component</a:t>
                      </a:r>
                      <a:r>
                        <a:rPr lang="de-DE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1</a:t>
                      </a:r>
                    </a:p>
                  </a:txBody>
                  <a:tcPr marL="36000" marR="36000" marT="36000" marB="36000">
                    <a:solidFill>
                      <a:srgbClr val="00264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4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</a:endParaRPr>
                    </a:p>
                  </a:txBody>
                  <a:tcPr marL="36000" marR="36000" marT="36000" marB="36000"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2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Component</a:t>
                      </a:r>
                      <a:r>
                        <a:rPr lang="de-DE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2</a:t>
                      </a:r>
                    </a:p>
                  </a:txBody>
                  <a:tcPr marL="36000" marR="36000" marT="36000" marB="36000">
                    <a:solidFill>
                      <a:srgbClr val="00264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4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</a:endParaRPr>
                    </a:p>
                  </a:txBody>
                  <a:tcPr marL="36000" marR="36000" marT="36000" marB="36000"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200" b="1" kern="1200" dirty="0" err="1">
                          <a:solidFill>
                            <a:schemeClr val="lt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Component</a:t>
                      </a:r>
                      <a:r>
                        <a:rPr lang="de-DE" sz="1200" b="1" kern="1200" dirty="0">
                          <a:solidFill>
                            <a:schemeClr val="lt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3</a:t>
                      </a:r>
                    </a:p>
                  </a:txBody>
                  <a:tcPr marL="36000" marR="36000" marT="36000" marB="36000">
                    <a:solidFill>
                      <a:srgbClr val="00264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4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</a:endParaRPr>
                    </a:p>
                  </a:txBody>
                  <a:tcPr marL="36000" marR="36000" marT="36000" marB="36000"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73080819"/>
                  </a:ext>
                </a:extLst>
              </a:tr>
              <a:tr h="397797">
                <a:tc vMerge="1">
                  <a:txBody>
                    <a:bodyPr/>
                    <a:lstStyle/>
                    <a:p>
                      <a:endParaRPr lang="de-DE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de-DE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Article</a:t>
                      </a: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number</a:t>
                      </a: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component</a:t>
                      </a: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Component</a:t>
                      </a: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description</a:t>
                      </a: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Article</a:t>
                      </a: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number</a:t>
                      </a: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component</a:t>
                      </a: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Component</a:t>
                      </a: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description</a:t>
                      </a: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Article</a:t>
                      </a: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number</a:t>
                      </a: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component</a:t>
                      </a: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Component</a:t>
                      </a: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1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description</a:t>
                      </a: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3129371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t"/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59338803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4462006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648080667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768107008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18299141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53319564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44349177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027932886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745856283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565141098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 gridSpan="2">
                  <a:txBody>
                    <a:bodyPr/>
                    <a:lstStyle/>
                    <a:p>
                      <a:endParaRPr lang="de-DE" sz="1200" dirty="0">
                        <a:latin typeface="Segoe Print" panose="02000800000000000000" pitchFamily="2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de-DE" sz="1200" dirty="0">
                        <a:latin typeface="Segoe Print" panose="02000800000000000000" pitchFamily="2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de-DE" sz="1200" dirty="0">
                        <a:latin typeface="Segoe Print" panose="02000800000000000000" pitchFamily="2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6613799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000" b="0" i="0" u="none" strike="noStrike" dirty="0">
                        <a:solidFill>
                          <a:srgbClr val="000000"/>
                        </a:solidFill>
                        <a:effectLst/>
                        <a:latin typeface="Segoe Print" panose="02000800000000000000" pitchFamily="2" charset="0"/>
                      </a:endParaRPr>
                    </a:p>
                  </a:txBody>
                  <a:tcPr marL="9525" marR="9525" marT="9525" marB="0" anchor="ctr"/>
                </a:tc>
                <a:tc gridSpan="2">
                  <a:txBody>
                    <a:bodyPr/>
                    <a:lstStyle/>
                    <a:p>
                      <a:endParaRPr lang="de-DE" sz="1200" dirty="0">
                        <a:latin typeface="Segoe Print" panose="02000800000000000000" pitchFamily="2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de-DE" sz="1200" dirty="0">
                        <a:latin typeface="Segoe Print" panose="02000800000000000000" pitchFamily="2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de-DE" sz="1200" dirty="0">
                        <a:latin typeface="Segoe Print" panose="02000800000000000000" pitchFamily="2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5754865"/>
                  </a:ext>
                </a:extLst>
              </a:tr>
              <a:tr h="397797">
                <a:tc>
                  <a:txBody>
                    <a:bodyPr/>
                    <a:lstStyle/>
                    <a:p>
                      <a:endParaRPr lang="de-DE" sz="1200" dirty="0">
                        <a:latin typeface="Segoe Print" panose="02000800000000000000" pitchFamily="2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200" dirty="0">
                        <a:latin typeface="Segoe Print" panose="02000800000000000000" pitchFamily="2" charset="0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de-DE" sz="1200" dirty="0">
                        <a:latin typeface="Segoe Print" panose="02000800000000000000" pitchFamily="2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de-DE" sz="1200" dirty="0">
                        <a:latin typeface="Segoe Print" panose="02000800000000000000" pitchFamily="2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de-DE" sz="1200" dirty="0">
                        <a:latin typeface="Segoe Print" panose="02000800000000000000" pitchFamily="2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6687890"/>
                  </a:ext>
                </a:extLst>
              </a:tr>
            </a:tbl>
          </a:graphicData>
        </a:graphic>
      </p:graphicFrame>
      <p:pic>
        <p:nvPicPr>
          <p:cNvPr id="5" name="Grafik 4">
            <a:extLst>
              <a:ext uri="{FF2B5EF4-FFF2-40B4-BE49-F238E27FC236}">
                <a16:creationId xmlns:a16="http://schemas.microsoft.com/office/drawing/2014/main" id="{A80B8245-DF2E-8609-88D5-6DE3E0C1308B}"/>
              </a:ext>
            </a:extLst>
          </p:cNvPr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7340599" y="51212"/>
            <a:ext cx="478691" cy="47869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2304262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PRESENTATIONDONOTDELETE" val="&lt;?xml version=&quot;1.0&quot; encoding=&quot;UTF-16&quot; standalone=&quot;yes&quot;?&gt;&#10;&lt;root&gt;&lt;version val=&quot;14537&quot;/&gt;&lt;partner val=&quot;540&quot;/&gt;&lt;CPresentation id=&quot;1&quot;&gt;&lt;m_defprecNumber idref=&quot;2&quot;/&gt;&lt;m_defprecPercent idref=&quot;3&quot;/&gt;&lt;m_defprecDate idref=&quot;4&quot;/&gt;&lt;m_defprecYear idref=&quot;5&quot;/&gt;&lt;m_defprecQuarter idref=&quot;6&quot;/&gt;&lt;m_defprecMonth idref=&quot;7&quot;/&gt;&lt;m_defprecWeek idref=&quot;8&quot;/&gt;&lt;m_defprecDay idref=&quot;9&quot;/&gt;&lt;/CPresentation&gt;&lt;CDefaultPrec id=&quot;9&quot;&gt;&lt;m_precDefault/&gt;&lt;/CDefaultPrec&gt;&lt;CDefaultPrec id=&quot;8&quot;&gt;&lt;m_precDefault/&gt;&lt;/CDefaultPrec&gt;&lt;CDefaultPrec id=&quot;7&quot;&gt;&lt;m_precDefault/&gt;&lt;/CDefaultPrec&gt;&lt;CDefaultPrec id=&quot;6&quot;&gt;&lt;m_precDefault/&gt;&lt;/CDefaultPrec&gt;&lt;CDefaultPrec id=&quot;5&quot;&gt;&lt;m_precDefault/&gt;&lt;/CDefaultPrec&gt;&lt;CDefaultPrec id=&quot;4&quot;&gt;&lt;m_precDefault/&gt;&lt;/CDefaultPrec&gt;&lt;CDefaultPrec id=&quot;3&quot;&gt;&lt;m_precDefault/&gt;&lt;/CDefaultPrec&gt;&lt;CDefaultPrec id=&quot;2&quot;&gt;&lt;m_precDefault&gt;&lt;m_chDecimalSymbol val=&quot;,&quot;&gt;,&lt;/m_chDecimalSymbol&gt;&lt;m_nGroupingDigits val=&quot;2147483647&quot;/&gt;&lt;m_chGroupingSymbol val=&quot; &quot;&gt; &lt;/m_chGroupingSymbol&gt;&lt;/m_precDefault&gt;&lt;/CDefaultPrec&gt;&lt;/root&gt;"/>
  <p:tag name="THINKCELLUNDODONOTDELETE" val="236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CKrxtARdU6457AbfZWnBw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83L0ObgzUOMUPXRVIHg9Q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XC9yCy.WUKee5KNNgup1g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mbcZx.MSCUC6xn7YS0YQxQ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CKrxtARdU6457AbfZWnBw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8_engineering_quer_farbe">
  <a:themeElements>
    <a:clrScheme name="1_engineering_quer_farbe 1">
      <a:dk1>
        <a:srgbClr val="000000"/>
      </a:dk1>
      <a:lt1>
        <a:srgbClr val="FFFFFF"/>
      </a:lt1>
      <a:dk2>
        <a:srgbClr val="000000"/>
      </a:dk2>
      <a:lt2>
        <a:srgbClr val="757477"/>
      </a:lt2>
      <a:accent1>
        <a:srgbClr val="CFCFCF"/>
      </a:accent1>
      <a:accent2>
        <a:srgbClr val="6AB023"/>
      </a:accent2>
      <a:accent3>
        <a:srgbClr val="FFFFFF"/>
      </a:accent3>
      <a:accent4>
        <a:srgbClr val="000000"/>
      </a:accent4>
      <a:accent5>
        <a:srgbClr val="E4E4E4"/>
      </a:accent5>
      <a:accent6>
        <a:srgbClr val="5F9F1F"/>
      </a:accent6>
      <a:hlink>
        <a:srgbClr val="0F2E5B"/>
      </a:hlink>
      <a:folHlink>
        <a:srgbClr val="FF7D00"/>
      </a:folHlink>
    </a:clrScheme>
    <a:fontScheme name="LW">
      <a:majorFont>
        <a:latin typeface="Calibri Light"/>
        <a:ea typeface=""/>
        <a:cs typeface=""/>
      </a:majorFont>
      <a:minorFont>
        <a:latin typeface="Calibri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8575" cap="flat" cmpd="sng" algn="ctr">
          <a:solidFill>
            <a:srgbClr val="FF66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rtlCol="0" anchor="t" anchorCtr="0" compatLnSpc="1">
        <a:prstTxWarp prst="textNoShape">
          <a:avLst/>
        </a:prstTxWarp>
        <a:noAutofit/>
      </a:bodyPr>
      <a:lstStyle>
        <a:defPPr marR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tabLst/>
          <a:defRPr kumimoji="0" sz="1200" b="0" i="0" u="none" strike="noStrike" cap="none" normalizeH="0" baseline="0" dirty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  <a:spAutoFit/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Char char="•"/>
          <a:tabLst/>
          <a:defRPr kumimoji="0" lang="de-DE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1_engineering_quer_farbe 1">
        <a:dk1>
          <a:srgbClr val="000000"/>
        </a:dk1>
        <a:lt1>
          <a:srgbClr val="FFFFFF"/>
        </a:lt1>
        <a:dk2>
          <a:srgbClr val="000000"/>
        </a:dk2>
        <a:lt2>
          <a:srgbClr val="757477"/>
        </a:lt2>
        <a:accent1>
          <a:srgbClr val="CFCFCF"/>
        </a:accent1>
        <a:accent2>
          <a:srgbClr val="6AB023"/>
        </a:accent2>
        <a:accent3>
          <a:srgbClr val="FFFFFF"/>
        </a:accent3>
        <a:accent4>
          <a:srgbClr val="000000"/>
        </a:accent4>
        <a:accent5>
          <a:srgbClr val="E4E4E4"/>
        </a:accent5>
        <a:accent6>
          <a:srgbClr val="5F9F1F"/>
        </a:accent6>
        <a:hlink>
          <a:srgbClr val="0F2E5B"/>
        </a:hlink>
        <a:folHlink>
          <a:srgbClr val="FF7D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757477"/>
      </a:lt2>
      <a:accent1>
        <a:srgbClr val="CFCFCF"/>
      </a:accent1>
      <a:accent2>
        <a:srgbClr val="6AB023"/>
      </a:accent2>
      <a:accent3>
        <a:srgbClr val="FFFFFF"/>
      </a:accent3>
      <a:accent4>
        <a:srgbClr val="000000"/>
      </a:accent4>
      <a:accent5>
        <a:srgbClr val="E4E4E4"/>
      </a:accent5>
      <a:accent6>
        <a:srgbClr val="5F9F1F"/>
      </a:accent6>
      <a:hlink>
        <a:srgbClr val="0F2E5B"/>
      </a:hlink>
      <a:folHlink>
        <a:srgbClr val="FF7D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41</Words>
  <Application>Microsoft Macintosh PowerPoint</Application>
  <PresentationFormat>A4-Papier (210 x 297 mm)</PresentationFormat>
  <Paragraphs>17</Paragraphs>
  <Slides>1</Slides>
  <Notes>1</Notes>
  <HiddenSlides>0</HiddenSlides>
  <MMClips>0</MMClips>
  <ScaleCrop>false</ScaleCrop>
  <HeadingPairs>
    <vt:vector size="8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9" baseType="lpstr">
      <vt:lpstr>ＭＳ Ｐゴシック</vt:lpstr>
      <vt:lpstr>Arial</vt:lpstr>
      <vt:lpstr>Calibri</vt:lpstr>
      <vt:lpstr>Calibri Light</vt:lpstr>
      <vt:lpstr>Segoe Print</vt:lpstr>
      <vt:lpstr>Verdana</vt:lpstr>
      <vt:lpstr>8_engineering_quer_farbe</vt:lpstr>
      <vt:lpstr>think-cell Slide</vt:lpstr>
      <vt:lpstr>PowerPoint-Präsentation</vt:lpstr>
    </vt:vector>
  </TitlesOfParts>
  <Company>TTS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Titel – max. 2-zeilig, zentriert [20]</dc:title>
  <dc:creator>TTS_PC</dc:creator>
  <cp:lastModifiedBy>Welling, Freya Franziska</cp:lastModifiedBy>
  <cp:revision>1498</cp:revision>
  <cp:lastPrinted>2021-04-19T03:53:54Z</cp:lastPrinted>
  <dcterms:created xsi:type="dcterms:W3CDTF">2004-10-14T13:59:06Z</dcterms:created>
  <dcterms:modified xsi:type="dcterms:W3CDTF">2024-11-27T15:17:20Z</dcterms:modified>
</cp:coreProperties>
</file>