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82" r:id="rId2"/>
  </p:sldMasterIdLst>
  <p:notesMasterIdLst>
    <p:notesMasterId r:id="rId4"/>
  </p:notesMasterIdLst>
  <p:sldIdLst>
    <p:sldId id="735" r:id="rId3"/>
  </p:sldIdLst>
  <p:sldSz cx="30275213" cy="42803763"/>
  <p:notesSz cx="6858000" cy="9144000"/>
  <p:defaultTextStyle>
    <a:defPPr>
      <a:defRPr lang="en-US"/>
    </a:defPPr>
    <a:lvl1pPr marL="0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1pPr>
    <a:lvl2pPr marL="1992159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2pPr>
    <a:lvl3pPr marL="3984318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3pPr>
    <a:lvl4pPr marL="5976476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4pPr>
    <a:lvl5pPr marL="7968635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5pPr>
    <a:lvl6pPr marL="9960794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6pPr>
    <a:lvl7pPr marL="11952948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7pPr>
    <a:lvl8pPr marL="13945107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8pPr>
    <a:lvl9pPr marL="15937266" algn="l" defTabSz="1992159" rtl="0" eaLnBrk="1" latinLnBrk="0" hangingPunct="1">
      <a:defRPr sz="784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0" autoAdjust="0"/>
    <p:restoredTop sz="92789"/>
  </p:normalViewPr>
  <p:slideViewPr>
    <p:cSldViewPr snapToGrid="0">
      <p:cViewPr>
        <p:scale>
          <a:sx n="86" d="100"/>
          <a:sy n="86" d="100"/>
        </p:scale>
        <p:origin x="-4576" y="-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39915-A3F6-4645-AA64-19D4733F8C59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DE04A-DD68-4A12-B8CB-0E422AC479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3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1pPr>
    <a:lvl2pPr marL="1992159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2pPr>
    <a:lvl3pPr marL="3984318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3pPr>
    <a:lvl4pPr marL="5976476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4pPr>
    <a:lvl5pPr marL="7968635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5pPr>
    <a:lvl6pPr marL="9960794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6pPr>
    <a:lvl7pPr marL="11952948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7pPr>
    <a:lvl8pPr marL="13945107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8pPr>
    <a:lvl9pPr marL="15937266" algn="l" defTabSz="3984318" rtl="0" eaLnBrk="1" latinLnBrk="0" hangingPunct="1">
      <a:defRPr sz="5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CDE04A-DD68-4A12-B8CB-0E422AC479D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091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oleObject" Target="../embeddings/oleObject4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oleObject" Target="../embeddings/oleObject5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98553" y="11889940"/>
            <a:ext cx="28078159" cy="65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2852903" eaLnBrk="0" hangingPunct="0">
              <a:buFontTx/>
              <a:buNone/>
              <a:defRPr/>
            </a:pPr>
            <a:r>
              <a:rPr lang="de-DE" sz="4279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4" y="0"/>
          <a:ext cx="525609" cy="9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6" name="Rectangle 10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0"/>
                        <a:ext cx="525609" cy="9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98553" y="11889940"/>
            <a:ext cx="28078159" cy="65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2852903" eaLnBrk="0" hangingPunct="0">
              <a:buFontTx/>
              <a:buNone/>
              <a:defRPr/>
            </a:pPr>
            <a:r>
              <a:rPr lang="de-DE" sz="4279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098553" y="41527138"/>
            <a:ext cx="28078159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4279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4" y="0"/>
          <a:ext cx="525609" cy="9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16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0"/>
                        <a:ext cx="525609" cy="9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98553" y="18429474"/>
            <a:ext cx="28078159" cy="846642"/>
          </a:xfrm>
        </p:spPr>
        <p:txBody>
          <a:bodyPr anchor="t"/>
          <a:lstStyle>
            <a:lvl1pPr algn="ctr">
              <a:defRPr sz="6113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98553" y="26881169"/>
            <a:ext cx="28078159" cy="1152582"/>
          </a:xfrm>
          <a:prstGeom prst="rect">
            <a:avLst/>
          </a:prstGeom>
        </p:spPr>
        <p:txBody>
          <a:bodyPr/>
          <a:lstStyle>
            <a:lvl1pPr algn="ctr">
              <a:defRPr sz="3668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14002272" y="41706993"/>
            <a:ext cx="1361848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2445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361809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8" y="2853584"/>
            <a:ext cx="9764542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10" y="6162962"/>
            <a:ext cx="15326829" cy="30418417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8" y="12841131"/>
            <a:ext cx="9764542" cy="23789779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2330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8" y="2853584"/>
            <a:ext cx="9764542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10" y="6162962"/>
            <a:ext cx="15326829" cy="30418417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8" y="12841131"/>
            <a:ext cx="9764542" cy="23789779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9516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070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2" y="2278907"/>
            <a:ext cx="6528092" cy="3627421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7"/>
            <a:ext cx="19205839" cy="3627421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837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 userDrawn="1"/>
        </p:nvCxnSpPr>
        <p:spPr>
          <a:xfrm>
            <a:off x="454139" y="39645795"/>
            <a:ext cx="27375772" cy="0"/>
          </a:xfrm>
          <a:prstGeom prst="line">
            <a:avLst/>
          </a:prstGeom>
          <a:ln>
            <a:solidFill>
              <a:srgbClr val="002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 userDrawn="1"/>
        </p:nvSpPr>
        <p:spPr>
          <a:xfrm>
            <a:off x="454137" y="40330668"/>
            <a:ext cx="9405235" cy="611672"/>
          </a:xfrm>
          <a:prstGeom prst="rect">
            <a:avLst/>
          </a:prstGeom>
          <a:noFill/>
        </p:spPr>
        <p:txBody>
          <a:bodyPr wrap="square" lIns="0" tIns="113521" rIns="0" bIns="113521" rtlCol="0">
            <a:spAutoFit/>
          </a:bodyPr>
          <a:lstStyle/>
          <a:p>
            <a:pPr>
              <a:spcBef>
                <a:spcPts val="1491"/>
              </a:spcBef>
            </a:pPr>
            <a:r>
              <a:rPr lang="de-DE" sz="2485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www.LernWerkstatt.com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53354" y="949100"/>
            <a:ext cx="24227538" cy="2330575"/>
          </a:xfrm>
        </p:spPr>
        <p:txBody>
          <a:bodyPr lIns="0">
            <a:noAutofit/>
          </a:bodyPr>
          <a:lstStyle>
            <a:lvl1pPr marL="0" indent="0">
              <a:spcBef>
                <a:spcPts val="1491"/>
              </a:spcBef>
              <a:buNone/>
              <a:defRPr sz="4966" b="1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18421747" y="40330668"/>
            <a:ext cx="9405235" cy="611672"/>
          </a:xfrm>
          <a:prstGeom prst="rect">
            <a:avLst/>
          </a:prstGeom>
          <a:noFill/>
        </p:spPr>
        <p:txBody>
          <a:bodyPr wrap="square" lIns="0" tIns="113521" rIns="0" bIns="113521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2485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Vorbereitung Einlernen</a:t>
            </a:r>
          </a:p>
        </p:txBody>
      </p:sp>
      <p:sp>
        <p:nvSpPr>
          <p:cNvPr id="13" name="Foliennummernplatzhalter 2"/>
          <p:cNvSpPr txBox="1">
            <a:spLocks/>
          </p:cNvSpPr>
          <p:nvPr userDrawn="1"/>
        </p:nvSpPr>
        <p:spPr>
          <a:xfrm>
            <a:off x="10945297" y="40793696"/>
            <a:ext cx="6811923" cy="611672"/>
          </a:xfrm>
          <a:prstGeom prst="rect">
            <a:avLst/>
          </a:prstGeom>
          <a:noFill/>
        </p:spPr>
        <p:txBody>
          <a:bodyPr vert="horz" wrap="square" lIns="0" tIns="113521" rIns="0" bIns="113521" rtlCol="0" anchor="ctr">
            <a:spAutoFit/>
          </a:bodyPr>
          <a:lstStyle>
            <a:defPPr>
              <a:defRPr lang="de-DE"/>
            </a:defPPr>
            <a:lvl1pPr algn="ctr">
              <a:spcBef>
                <a:spcPts val="601"/>
              </a:spcBef>
              <a:defRPr sz="1001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6EC91DDD-7CD1-4AFA-B9EC-06C9415F1D43}" type="slidenum">
              <a:rPr lang="tr-TR" sz="2485" smtClean="0"/>
              <a:pPr lvl="0"/>
              <a:t>‹Nr.›</a:t>
            </a:fld>
            <a:endParaRPr lang="tr-TR" sz="2485" dirty="0"/>
          </a:p>
        </p:txBody>
      </p:sp>
    </p:spTree>
    <p:extLst>
      <p:ext uri="{BB962C8B-B14F-4D97-AF65-F5344CB8AC3E}">
        <p14:creationId xmlns:p14="http://schemas.microsoft.com/office/powerpoint/2010/main" val="4176238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4" y="0"/>
          <a:ext cx="525609" cy="9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0"/>
                        <a:ext cx="525609" cy="9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4" y="0"/>
          <a:ext cx="525609" cy="9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13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0"/>
                        <a:ext cx="525609" cy="9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8553" y="7926627"/>
            <a:ext cx="28078159" cy="9374322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1098553" y="41516980"/>
            <a:ext cx="28078159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12920733" y="41741149"/>
            <a:ext cx="4433756" cy="37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2445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sz="23983" dirty="0"/>
          </a:p>
        </p:txBody>
      </p:sp>
    </p:spTree>
    <p:extLst>
      <p:ext uri="{BB962C8B-B14F-4D97-AF65-F5344CB8AC3E}">
        <p14:creationId xmlns:p14="http://schemas.microsoft.com/office/powerpoint/2010/main" val="10525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3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8"/>
            <a:ext cx="22706410" cy="10334330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953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7" y="10671230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7" y="28644846"/>
            <a:ext cx="26112371" cy="9363321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84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3" y="11394521"/>
            <a:ext cx="12866966" cy="2715859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4" y="11394521"/>
            <a:ext cx="12866966" cy="2715859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72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8" y="2278914"/>
            <a:ext cx="26112371" cy="827341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72" y="10492874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72" y="15635267"/>
            <a:ext cx="12807832" cy="2299711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31" y="10492874"/>
            <a:ext cx="12870908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31" y="15635267"/>
            <a:ext cx="12870908" cy="2299711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09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75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5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oleObject" Target="../embeddings/oleObject2.bin"/><Relationship Id="rId5" Type="http://schemas.openxmlformats.org/officeDocument/2006/relationships/tags" Target="../tags/tag2.xml"/><Relationship Id="rId10" Type="http://schemas.openxmlformats.org/officeDocument/2006/relationships/oleObject" Target="../embeddings/oleObject1.bin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1166883" y="4734572"/>
            <a:ext cx="21812867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4="http://schemas.microsoft.com/office/powerpoint/2010/main" xmlns:v="urn:schemas-microsoft-com:vml" xmlns:mc="http://schemas.openxmlformats.org/markup-compatibility/2006" xmlns:ma14="http://schemas.microsoft.com/office/mac/drawingml/2011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v="urn:schemas-microsoft-com:vml" xmlns:mc="http://schemas.openxmlformats.org/markup-compatibility/2006" xmlns:ma14="http://schemas.microsoft.com/office/mac/drawingml/2011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:p14="http://schemas.microsoft.com/office/powerpoint/2010/main" xmlns:v="urn:schemas-microsoft-com:vml" xmlns:mc="http://schemas.openxmlformats.org/markup-compatibility/2006" xmlns:a14="http://schemas.microsoft.com/office/drawing/2010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here to edit the master title format.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824165" y="41706993"/>
            <a:ext cx="4228337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2445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4" y="0"/>
          <a:ext cx="525609" cy="9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102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0"/>
                        <a:ext cx="525609" cy="9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v="urn:schemas-microsoft-com:vml" xmlns:ma14="http://schemas.microsoft.com/office/mac/drawingml/2011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:p14="http://schemas.microsoft.com/office/powerpoint/2010/main" xmlns:v="urn:schemas-microsoft-com:vml" xmlns:ma14="http://schemas.microsoft.com/office/mac/drawingml/2011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1098553" y="41516980"/>
            <a:ext cx="28078159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4279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4" y="0"/>
          <a:ext cx="525609" cy="99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1027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0"/>
                        <a:ext cx="525609" cy="9908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:p14="http://schemas.microsoft.com/office/powerpoint/2010/main" xmlns:v="urn:schemas-microsoft-com:vml" xmlns:ma14="http://schemas.microsoft.com/office/mac/drawingml/2011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:p14="http://schemas.microsoft.com/office/powerpoint/2010/main" xmlns:v="urn:schemas-microsoft-com:vml" xmlns:ma14="http://schemas.microsoft.com/office/mac/drawingml/2011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14002272" y="41706993"/>
            <a:ext cx="1361848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2445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1098553" y="7926627"/>
            <a:ext cx="28078159" cy="937432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4890" dirty="0"/>
              <a:t>Edit text master formats by clicking</a:t>
            </a:r>
          </a:p>
          <a:p>
            <a:pPr lvl="1">
              <a:buClr>
                <a:srgbClr val="FF0000"/>
              </a:buClr>
            </a:pPr>
            <a:r>
              <a:rPr lang="de-DE" sz="4890" dirty="0"/>
              <a:t>Second level</a:t>
            </a:r>
          </a:p>
          <a:p>
            <a:pPr lvl="2">
              <a:buClr>
                <a:srgbClr val="FF0000"/>
              </a:buClr>
            </a:pPr>
            <a:r>
              <a:rPr lang="de-DE" sz="4890" dirty="0"/>
              <a:t>Third level</a:t>
            </a:r>
          </a:p>
          <a:p>
            <a:pPr lvl="3">
              <a:buClr>
                <a:srgbClr val="FF0000"/>
              </a:buClr>
            </a:pPr>
            <a:r>
              <a:rPr lang="de-DE" sz="4890" dirty="0"/>
              <a:t>Fourth level</a:t>
            </a:r>
          </a:p>
          <a:p>
            <a:pPr lvl="4"/>
            <a:r>
              <a:rPr lang="de-DE" sz="4890" dirty="0"/>
              <a:t>Fifth level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24083284" y="41706993"/>
            <a:ext cx="5192547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281404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2445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stabilization</a:t>
            </a:r>
            <a:r>
              <a:rPr lang="de-DE" sz="2445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</a:t>
            </a:r>
            <a:r>
              <a:rPr lang="de-DE" sz="2445" b="1" dirty="0" err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board</a:t>
            </a:r>
            <a:r>
              <a:rPr lang="de-DE" sz="2445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 Foil</a:t>
            </a:r>
            <a:fld id="{F74CEB15-4085-6B41-A219-123B3D5B139E}" type="slidenum">
              <a:rPr lang="de-DE" sz="2445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t>‹Nr.›</a:t>
            </a:fld>
            <a:endParaRPr lang="de-DE" sz="2445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96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13973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279468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419202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558936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1048005" indent="-104800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489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528856" indent="-524003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4890">
          <a:solidFill>
            <a:schemeClr val="tx1"/>
          </a:solidFill>
          <a:latin typeface="+mn-lt"/>
          <a:ea typeface="ＭＳ Ｐゴシック" charset="0"/>
        </a:defRPr>
      </a:lvl2pPr>
      <a:lvl3pPr marL="1106228" indent="-572521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4890">
          <a:solidFill>
            <a:schemeClr val="tx1"/>
          </a:solidFill>
          <a:latin typeface="+mn-lt"/>
          <a:ea typeface="ＭＳ Ｐゴシック" charset="0"/>
        </a:defRPr>
      </a:lvl3pPr>
      <a:lvl4pPr marL="1712714" indent="-601633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4890">
          <a:solidFill>
            <a:schemeClr val="tx1"/>
          </a:solidFill>
          <a:latin typeface="+mn-lt"/>
          <a:ea typeface="ＭＳ Ｐゴシック" charset="0"/>
        </a:defRPr>
      </a:lvl4pPr>
      <a:lvl5pPr marL="6535479" indent="-698670" algn="l" rtl="0" eaLnBrk="0" fontAlgn="base" hangingPunct="0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  <a:ea typeface="ＭＳ Ｐゴシック" charset="0"/>
        </a:defRPr>
      </a:lvl5pPr>
      <a:lvl6pPr marL="7932819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6pPr>
      <a:lvl7pPr marL="9330160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7pPr>
      <a:lvl8pPr marL="10727500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8pPr>
      <a:lvl9pPr marL="12124840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1pPr>
      <a:lvl2pPr marL="1397340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2pPr>
      <a:lvl3pPr marL="279468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3pPr>
      <a:lvl4pPr marL="419202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4pPr>
      <a:lvl5pPr marL="558936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5pPr>
      <a:lvl6pPr marL="6986702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6pPr>
      <a:lvl7pPr marL="8384042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7pPr>
      <a:lvl8pPr marL="9781383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8pPr>
      <a:lvl9pPr marL="11178723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5" y="2278914"/>
            <a:ext cx="26112371" cy="8273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5" y="11394521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3" y="39672756"/>
            <a:ext cx="6811923" cy="2278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75568F-89C3-45BE-9A27-54C281087C35}" type="datetimeFigureOut">
              <a:rPr lang="de-DE" smtClean="0"/>
              <a:t>21.11.24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9" y="39672756"/>
            <a:ext cx="10217884" cy="2278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71" y="39672756"/>
            <a:ext cx="6811923" cy="2278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19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78" r:id="rId12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FED89810-7C70-6BB0-84AB-C20A0B8123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251084"/>
              </p:ext>
            </p:extLst>
          </p:nvPr>
        </p:nvGraphicFramePr>
        <p:xfrm>
          <a:off x="0" y="2229009"/>
          <a:ext cx="30275196" cy="40558156"/>
        </p:xfrm>
        <a:graphic>
          <a:graphicData uri="http://schemas.openxmlformats.org/drawingml/2006/table">
            <a:tbl>
              <a:tblPr firstRow="1" bandRow="1"/>
              <a:tblGrid>
                <a:gridCol w="5056937">
                  <a:extLst>
                    <a:ext uri="{9D8B030D-6E8A-4147-A177-3AD203B41FA5}">
                      <a16:colId xmlns:a16="http://schemas.microsoft.com/office/drawing/2014/main" val="3317983854"/>
                    </a:ext>
                  </a:extLst>
                </a:gridCol>
                <a:gridCol w="7053142">
                  <a:extLst>
                    <a:ext uri="{9D8B030D-6E8A-4147-A177-3AD203B41FA5}">
                      <a16:colId xmlns:a16="http://schemas.microsoft.com/office/drawing/2014/main" val="1905808519"/>
                    </a:ext>
                  </a:extLst>
                </a:gridCol>
                <a:gridCol w="6055039">
                  <a:extLst>
                    <a:ext uri="{9D8B030D-6E8A-4147-A177-3AD203B41FA5}">
                      <a16:colId xmlns:a16="http://schemas.microsoft.com/office/drawing/2014/main" val="2901683086"/>
                    </a:ext>
                  </a:extLst>
                </a:gridCol>
                <a:gridCol w="6055039">
                  <a:extLst>
                    <a:ext uri="{9D8B030D-6E8A-4147-A177-3AD203B41FA5}">
                      <a16:colId xmlns:a16="http://schemas.microsoft.com/office/drawing/2014/main" val="2932739891"/>
                    </a:ext>
                  </a:extLst>
                </a:gridCol>
                <a:gridCol w="6055039">
                  <a:extLst>
                    <a:ext uri="{9D8B030D-6E8A-4147-A177-3AD203B41FA5}">
                      <a16:colId xmlns:a16="http://schemas.microsoft.com/office/drawing/2014/main" val="1869067691"/>
                    </a:ext>
                  </a:extLst>
                </a:gridCol>
              </a:tblGrid>
              <a:tr h="2387680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</a:p>
                  </a:txBody>
                  <a:tcPr marL="279464" marR="279464" marT="139732" marB="139732" anchor="ctr">
                    <a:solidFill>
                      <a:srgbClr val="00274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Order/</a:t>
                      </a:r>
                      <a:b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</a:t>
                      </a:r>
                    </a:p>
                  </a:txBody>
                  <a:tcPr marL="279464" marR="279464" marT="139732" marB="139732" anchor="ctr">
                    <a:solidFill>
                      <a:srgbClr val="00274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 1</a:t>
                      </a:r>
                    </a:p>
                  </a:txBody>
                  <a:tcPr marL="279464" marR="279464" marT="139732" marB="139732" anchor="ctr">
                    <a:solidFill>
                      <a:srgbClr val="00274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 2</a:t>
                      </a:r>
                    </a:p>
                  </a:txBody>
                  <a:tcPr marL="279464" marR="279464" marT="139732" marB="139732" anchor="ctr">
                    <a:solidFill>
                      <a:srgbClr val="00274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 3</a:t>
                      </a:r>
                    </a:p>
                  </a:txBody>
                  <a:tcPr marL="279464" marR="279464" marT="139732" marB="139732" anchor="ctr">
                    <a:solidFill>
                      <a:srgbClr val="00274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883539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05:30/13:30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673133921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06:00/14:00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3762018340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06:30/14:30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1086205264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07:00/15:00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275982347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07:30/15:30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1679096525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08:00/16:00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4028830445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08:30/16:30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2966937252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09:00/17:00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3272207924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09:30/17:30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3558373537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10:00/18:00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1568365807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10:30/18:30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3673716895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11:00/19:00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1946465532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11:30/19:30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2257324564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12:00/20:00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343110947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12:30/20:30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3398529411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13:00/21:00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1784113592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13:30/21:30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2282321924"/>
                  </a:ext>
                </a:extLst>
              </a:tr>
              <a:tr h="2120582">
                <a:tc>
                  <a:txBody>
                    <a:bodyPr/>
                    <a:lstStyle/>
                    <a:p>
                      <a:pPr algn="ctr"/>
                      <a:r>
                        <a:rPr lang="de-DE" sz="3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14:00/22:00</a:t>
                      </a: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tc>
                  <a:txBody>
                    <a:bodyPr/>
                    <a:lstStyle/>
                    <a:p>
                      <a:pPr algn="ctr"/>
                      <a:endParaRPr lang="de-DE" sz="4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9464" marR="279464" marT="139732" marB="139732" anchor="ctr"/>
                </a:tc>
                <a:extLst>
                  <a:ext uri="{0D108BD9-81ED-4DB2-BD59-A6C34878D82A}">
                    <a16:rowId xmlns:a16="http://schemas.microsoft.com/office/drawing/2014/main" val="680051381"/>
                  </a:ext>
                </a:extLst>
              </a:tr>
            </a:tbl>
          </a:graphicData>
        </a:graphic>
      </p:graphicFrame>
      <p:sp>
        <p:nvSpPr>
          <p:cNvPr id="3" name="Google Shape;33;p1">
            <a:extLst>
              <a:ext uri="{FF2B5EF4-FFF2-40B4-BE49-F238E27FC236}">
                <a16:creationId xmlns:a16="http://schemas.microsoft.com/office/drawing/2014/main" id="{9EB19DC2-B7C4-FCFE-5AD5-001A9ED873C6}"/>
              </a:ext>
            </a:extLst>
          </p:cNvPr>
          <p:cNvSpPr/>
          <p:nvPr/>
        </p:nvSpPr>
        <p:spPr>
          <a:xfrm>
            <a:off x="13789520" y="8188"/>
            <a:ext cx="16485693" cy="2125974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17850" tIns="0" rIns="317850" bIns="0" anchor="ctr" anchorCtr="0">
            <a:noAutofit/>
          </a:bodyPr>
          <a:lstStyle/>
          <a:p>
            <a:pPr algn="r" defTabSz="1397340">
              <a:buClr>
                <a:prstClr val="white"/>
              </a:buClr>
              <a:buSzPts val="1200"/>
              <a:defRPr/>
            </a:pPr>
            <a:r>
              <a:rPr lang="de-DE" sz="3362" b="1" dirty="0">
                <a:solidFill>
                  <a:prstClr val="white"/>
                </a:solidFill>
                <a:latin typeface="Arial" panose="020B0604020202020204"/>
              </a:rPr>
              <a:t>DAILY</a:t>
            </a:r>
            <a:r>
              <a:rPr lang="de-DE" sz="3362" b="1" dirty="0">
                <a:solidFill>
                  <a:schemeClr val="bg1"/>
                </a:solidFill>
                <a:latin typeface="Arial" panose="020B0604020202020204"/>
              </a:rPr>
              <a:t> PLANNING BOARD</a:t>
            </a:r>
          </a:p>
          <a:p>
            <a:pPr algn="r" defTabSz="1397340">
              <a:buClr>
                <a:prstClr val="white"/>
              </a:buClr>
              <a:buSzPts val="1050"/>
              <a:defRPr/>
            </a:pPr>
            <a:r>
              <a:rPr lang="de-DE" sz="2751" b="1" dirty="0">
                <a:solidFill>
                  <a:schemeClr val="bg1"/>
                </a:solidFill>
                <a:latin typeface="Arial" panose="020B0604020202020204"/>
              </a:rPr>
              <a:t>LEAN - </a:t>
            </a:r>
            <a:r>
              <a:rPr lang="de-DE" sz="2751" b="1">
                <a:solidFill>
                  <a:schemeClr val="bg1"/>
                </a:solidFill>
                <a:latin typeface="Arial" panose="020B0604020202020204"/>
              </a:rPr>
              <a:t>PULL 03-1</a:t>
            </a:r>
            <a:endParaRPr lang="de-DE" sz="2751" b="1" dirty="0">
              <a:solidFill>
                <a:schemeClr val="bg1"/>
              </a:solidFill>
              <a:latin typeface="Arial" panose="020B0604020202020204"/>
            </a:endParaRPr>
          </a:p>
        </p:txBody>
      </p:sp>
      <p:cxnSp>
        <p:nvCxnSpPr>
          <p:cNvPr id="5" name="Google Shape;36;p1">
            <a:extLst>
              <a:ext uri="{FF2B5EF4-FFF2-40B4-BE49-F238E27FC236}">
                <a16:creationId xmlns:a16="http://schemas.microsoft.com/office/drawing/2014/main" id="{22D21FA6-FEEE-23DC-8797-C1107AE271FD}"/>
              </a:ext>
            </a:extLst>
          </p:cNvPr>
          <p:cNvCxnSpPr/>
          <p:nvPr/>
        </p:nvCxnSpPr>
        <p:spPr>
          <a:xfrm>
            <a:off x="19580247" y="1284"/>
            <a:ext cx="0" cy="2158714"/>
          </a:xfrm>
          <a:prstGeom prst="straightConnector1">
            <a:avLst/>
          </a:prstGeom>
          <a:noFill/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" name="Google Shape;136;p7">
            <a:extLst>
              <a:ext uri="{FF2B5EF4-FFF2-40B4-BE49-F238E27FC236}">
                <a16:creationId xmlns:a16="http://schemas.microsoft.com/office/drawing/2014/main" id="{D4C2EA28-AFA1-C98C-9C29-0B16C1C0F04A}"/>
              </a:ext>
            </a:extLst>
          </p:cNvPr>
          <p:cNvSpPr/>
          <p:nvPr/>
        </p:nvSpPr>
        <p:spPr>
          <a:xfrm>
            <a:off x="-786" y="580400"/>
            <a:ext cx="6009470" cy="15795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20050" tIns="0" rIns="220050" bIns="0" anchor="ctr" anchorCtr="0">
            <a:noAutofit/>
          </a:bodyPr>
          <a:lstStyle/>
          <a:p>
            <a:pPr algn="ctr" defTabSz="2794681">
              <a:buSzPts val="1200"/>
              <a:defRPr/>
            </a:pPr>
            <a:endParaRPr sz="3056" kern="0" dirty="0">
              <a:solidFill>
                <a:sysClr val="windowText" lastClr="000000"/>
              </a:solidFill>
              <a:latin typeface="Arial" panose="020B0604020202020204"/>
            </a:endParaRPr>
          </a:p>
        </p:txBody>
      </p:sp>
      <p:sp>
        <p:nvSpPr>
          <p:cNvPr id="7" name="Google Shape;137;p7">
            <a:extLst>
              <a:ext uri="{FF2B5EF4-FFF2-40B4-BE49-F238E27FC236}">
                <a16:creationId xmlns:a16="http://schemas.microsoft.com/office/drawing/2014/main" id="{1BA9C6B7-427E-CEFF-9B91-CDE8406298E3}"/>
              </a:ext>
            </a:extLst>
          </p:cNvPr>
          <p:cNvSpPr/>
          <p:nvPr/>
        </p:nvSpPr>
        <p:spPr>
          <a:xfrm>
            <a:off x="-785" y="16600"/>
            <a:ext cx="6049887" cy="56380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20050" tIns="0" rIns="220050" bIns="0" anchor="ctr" anchorCtr="0">
            <a:noAutofit/>
          </a:bodyPr>
          <a:lstStyle/>
          <a:p>
            <a:pPr algn="ctr" defTabSz="2794681">
              <a:buClr>
                <a:srgbClr val="FFFFFF"/>
              </a:buClr>
              <a:buSzPts val="1100"/>
              <a:defRPr/>
            </a:pPr>
            <a:r>
              <a:rPr lang="de-DE" sz="2751" b="1" kern="0" dirty="0">
                <a:solidFill>
                  <a:srgbClr val="FFFFFF"/>
                </a:solidFill>
                <a:latin typeface="Arial" panose="020B0604020202020204"/>
              </a:rPr>
              <a:t>AREA</a:t>
            </a:r>
          </a:p>
        </p:txBody>
      </p:sp>
      <p:sp>
        <p:nvSpPr>
          <p:cNvPr id="8" name="Google Shape;136;p7">
            <a:extLst>
              <a:ext uri="{FF2B5EF4-FFF2-40B4-BE49-F238E27FC236}">
                <a16:creationId xmlns:a16="http://schemas.microsoft.com/office/drawing/2014/main" id="{69CA85B7-DF2B-4517-F9B8-FABBC83A37B0}"/>
              </a:ext>
            </a:extLst>
          </p:cNvPr>
          <p:cNvSpPr/>
          <p:nvPr/>
        </p:nvSpPr>
        <p:spPr>
          <a:xfrm>
            <a:off x="6223369" y="580400"/>
            <a:ext cx="7391878" cy="15795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20050" tIns="0" rIns="220050" bIns="0" anchor="ctr" anchorCtr="0">
            <a:noAutofit/>
          </a:bodyPr>
          <a:lstStyle/>
          <a:p>
            <a:pPr algn="ctr" defTabSz="2794681">
              <a:buSzPts val="1200"/>
              <a:defRPr/>
            </a:pPr>
            <a:endParaRPr sz="3056" kern="0" dirty="0">
              <a:solidFill>
                <a:sysClr val="windowText" lastClr="000000"/>
              </a:solidFill>
              <a:latin typeface="Arial" panose="020B0604020202020204"/>
            </a:endParaRPr>
          </a:p>
        </p:txBody>
      </p:sp>
      <p:sp>
        <p:nvSpPr>
          <p:cNvPr id="9" name="Google Shape;137;p7">
            <a:extLst>
              <a:ext uri="{FF2B5EF4-FFF2-40B4-BE49-F238E27FC236}">
                <a16:creationId xmlns:a16="http://schemas.microsoft.com/office/drawing/2014/main" id="{C8D59D4C-739C-993F-0B9D-E74D9710F8D9}"/>
              </a:ext>
            </a:extLst>
          </p:cNvPr>
          <p:cNvSpPr/>
          <p:nvPr/>
        </p:nvSpPr>
        <p:spPr>
          <a:xfrm>
            <a:off x="6223369" y="-1"/>
            <a:ext cx="7391878" cy="563801"/>
          </a:xfrm>
          <a:prstGeom prst="rect">
            <a:avLst/>
          </a:prstGeom>
          <a:solidFill>
            <a:srgbClr val="002649"/>
          </a:solidFill>
          <a:ln w="9525" cap="flat" cmpd="sng">
            <a:solidFill>
              <a:srgbClr val="A6A6A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20050" tIns="0" rIns="220050" bIns="0" anchor="ctr" anchorCtr="0">
            <a:noAutofit/>
          </a:bodyPr>
          <a:lstStyle/>
          <a:p>
            <a:pPr algn="ctr" defTabSz="2794681">
              <a:buClr>
                <a:srgbClr val="FFFFFF"/>
              </a:buClr>
              <a:buSzPts val="1100"/>
              <a:defRPr/>
            </a:pPr>
            <a:r>
              <a:rPr lang="de-DE" sz="2751" b="1" kern="0" dirty="0">
                <a:solidFill>
                  <a:srgbClr val="FFFFFF"/>
                </a:solidFill>
                <a:latin typeface="Arial" panose="020B0604020202020204"/>
              </a:rPr>
              <a:t>PROCESS / LINE</a:t>
            </a:r>
          </a:p>
        </p:txBody>
      </p:sp>
      <p:sp>
        <p:nvSpPr>
          <p:cNvPr id="11" name="Google Shape;198;p1">
            <a:extLst>
              <a:ext uri="{FF2B5EF4-FFF2-40B4-BE49-F238E27FC236}">
                <a16:creationId xmlns:a16="http://schemas.microsoft.com/office/drawing/2014/main" id="{842AA38D-7169-1EE2-6310-89DB0407C378}"/>
              </a:ext>
            </a:extLst>
          </p:cNvPr>
          <p:cNvSpPr txBox="1"/>
          <p:nvPr/>
        </p:nvSpPr>
        <p:spPr>
          <a:xfrm>
            <a:off x="13275780" y="111731"/>
            <a:ext cx="3973806" cy="178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79418" tIns="139671" rIns="279418" bIns="139671" anchor="t" anchorCtr="0">
            <a:spAutoFit/>
          </a:bodyPr>
          <a:lstStyle/>
          <a:p>
            <a:pPr algn="ctr" defTabSz="2794681" fontAlgn="base">
              <a:buClr>
                <a:srgbClr val="FFFFFF"/>
              </a:buClr>
              <a:buSzPts val="800"/>
              <a:defRPr/>
            </a:pPr>
            <a:r>
              <a:rPr lang="de-DE" sz="2445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Click </a:t>
            </a:r>
            <a:r>
              <a:rPr lang="de-DE" sz="2445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here</a:t>
            </a:r>
            <a:r>
              <a:rPr lang="de-DE" sz="2445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</a:p>
          <a:p>
            <a:pPr algn="ctr" defTabSz="2794681" fontAlgn="base">
              <a:buClr>
                <a:srgbClr val="FFFFFF"/>
              </a:buClr>
              <a:buSzPts val="800"/>
              <a:defRPr/>
            </a:pPr>
            <a:r>
              <a:rPr lang="de-DE" sz="2445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</a:t>
            </a:r>
            <a:r>
              <a:rPr lang="de-DE" sz="2445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de-DE" sz="2445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</a:t>
            </a:r>
            <a:r>
              <a:rPr lang="de-DE" sz="2445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</a:p>
          <a:p>
            <a:pPr algn="ctr" defTabSz="2794681" fontAlgn="base">
              <a:buClr>
                <a:srgbClr val="FFFFFF"/>
              </a:buClr>
              <a:buSzPts val="800"/>
              <a:defRPr/>
            </a:pPr>
            <a:r>
              <a:rPr lang="de-DE" sz="2445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tutorial</a:t>
            </a:r>
            <a:r>
              <a:rPr lang="de-DE" sz="2445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</a:p>
          <a:p>
            <a:pPr algn="ctr" defTabSz="2794681" fontAlgn="base">
              <a:buClr>
                <a:srgbClr val="FFFFFF"/>
              </a:buClr>
              <a:buSzPts val="800"/>
              <a:defRPr/>
            </a:pPr>
            <a:r>
              <a:rPr lang="de-DE" sz="2445" b="1" dirty="0" err="1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video</a:t>
            </a:r>
            <a:r>
              <a:rPr lang="de-DE" sz="2445" b="1" dirty="0">
                <a:solidFill>
                  <a:srgbClr val="FFFFFF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! </a:t>
            </a:r>
            <a:endParaRPr lang="de-DE" sz="489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E9A325C-7B1C-6A42-7F31-351F4EE31553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6955298" y="180742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055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</Words>
  <Application>Microsoft Macintosh PowerPoint</Application>
  <PresentationFormat>Benutzerdefiniert</PresentationFormat>
  <Paragraphs>32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ＭＳ Ｐゴシック</vt:lpstr>
      <vt:lpstr>Aptos</vt:lpstr>
      <vt:lpstr>Aptos Display</vt:lpstr>
      <vt:lpstr>Arial</vt:lpstr>
      <vt:lpstr>Calibri</vt:lpstr>
      <vt:lpstr>Calibri Light</vt:lpstr>
      <vt:lpstr>Verdana</vt:lpstr>
      <vt:lpstr>8_engineering_quer_farbe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Vorbereitung Einlernen</dc:title>
  <dc:creator>Nasim mahmoodi</dc:creator>
  <cp:keywords>, docId:0EFD1FB7A098AE7124CF75B5F62755BA</cp:keywords>
  <cp:lastModifiedBy>Jessica Kleiner</cp:lastModifiedBy>
  <cp:revision>43</cp:revision>
  <dcterms:created xsi:type="dcterms:W3CDTF">2024-04-11T10:18:57Z</dcterms:created>
  <dcterms:modified xsi:type="dcterms:W3CDTF">2024-11-21T14:12:36Z</dcterms:modified>
</cp:coreProperties>
</file>