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5" r:id="rId1"/>
    <p:sldMasterId id="2147483679" r:id="rId2"/>
    <p:sldMasterId id="2147483695" r:id="rId3"/>
  </p:sldMasterIdLst>
  <p:notesMasterIdLst>
    <p:notesMasterId r:id="rId6"/>
  </p:notesMasterIdLst>
  <p:sldIdLst>
    <p:sldId id="740" r:id="rId4"/>
    <p:sldId id="741" r:id="rId5"/>
  </p:sldIdLst>
  <p:sldSz cx="6858000" cy="9906000" type="A4"/>
  <p:notesSz cx="6858000" cy="9144000"/>
  <p:defaultTextStyle>
    <a:defPPr>
      <a:defRPr lang="en-US"/>
    </a:defPPr>
    <a:lvl1pPr marL="0" algn="l" defTabSz="45700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1pPr>
    <a:lvl2pPr marL="457001" algn="l" defTabSz="45700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2pPr>
    <a:lvl3pPr marL="914002" algn="l" defTabSz="45700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3pPr>
    <a:lvl4pPr marL="1371003" algn="l" defTabSz="45700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4pPr>
    <a:lvl5pPr marL="1828004" algn="l" defTabSz="45700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5pPr>
    <a:lvl6pPr marL="2285005" algn="l" defTabSz="45700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6pPr>
    <a:lvl7pPr marL="2742005" algn="l" defTabSz="45700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7pPr>
    <a:lvl8pPr marL="3199006" algn="l" defTabSz="45700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8pPr>
    <a:lvl9pPr marL="3656007" algn="l" defTabSz="45700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6A6A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524" autoAdjust="0"/>
    <p:restoredTop sz="94558"/>
  </p:normalViewPr>
  <p:slideViewPr>
    <p:cSldViewPr snapToGrid="0">
      <p:cViewPr>
        <p:scale>
          <a:sx n="185" d="100"/>
          <a:sy n="185" d="100"/>
        </p:scale>
        <p:origin x="672" y="-68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2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539915-A3F6-4645-AA64-19D4733F8C59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360613" y="1143000"/>
            <a:ext cx="21367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CDE04A-DD68-4A12-B8CB-0E422AC479D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568301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002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1pPr>
    <a:lvl2pPr marL="457001" algn="l" defTabSz="914002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2pPr>
    <a:lvl3pPr marL="914002" algn="l" defTabSz="914002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3pPr>
    <a:lvl4pPr marL="1371003" algn="l" defTabSz="914002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4pPr>
    <a:lvl5pPr marL="1828004" algn="l" defTabSz="914002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5pPr>
    <a:lvl6pPr marL="2285005" algn="l" defTabSz="914002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6pPr>
    <a:lvl7pPr marL="2742005" algn="l" defTabSz="914002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7pPr>
    <a:lvl8pPr marL="3199006" algn="l" defTabSz="914002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8pPr>
    <a:lvl9pPr marL="3656007" algn="l" defTabSz="914002" rtl="0" eaLnBrk="1" latinLnBrk="0" hangingPunct="1">
      <a:defRPr sz="1199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.bin"/><Relationship Id="rId3" Type="http://schemas.openxmlformats.org/officeDocument/2006/relationships/tags" Target="../tags/tag9.xml"/><Relationship Id="rId7" Type="http://schemas.openxmlformats.org/officeDocument/2006/relationships/slideMaster" Target="../slideMasters/slideMaster2.xml"/><Relationship Id="rId2" Type="http://schemas.openxmlformats.org/officeDocument/2006/relationships/tags" Target="../tags/tag8.xml"/><Relationship Id="rId1" Type="http://schemas.openxmlformats.org/officeDocument/2006/relationships/tags" Target="../tags/tag7.xml"/><Relationship Id="rId6" Type="http://schemas.openxmlformats.org/officeDocument/2006/relationships/tags" Target="../tags/tag12.xml"/><Relationship Id="rId5" Type="http://schemas.openxmlformats.org/officeDocument/2006/relationships/tags" Target="../tags/tag11.xml"/><Relationship Id="rId4" Type="http://schemas.openxmlformats.org/officeDocument/2006/relationships/tags" Target="../tags/tag10.xml"/><Relationship Id="rId9" Type="http://schemas.openxmlformats.org/officeDocument/2006/relationships/oleObject" Target="../embeddings/oleObject4.bin"/></Relationships>
</file>

<file path=ppt/slideLayouts/_rels/slideLayout14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2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4" Type="http://schemas.openxmlformats.org/officeDocument/2006/relationships/oleObject" Target="../embeddings/oleObject5.bin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18338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7335"/>
            </a:lvl1pPr>
            <a:lvl2pPr marL="1397340" indent="0" algn="ctr">
              <a:buNone/>
              <a:defRPr sz="6113"/>
            </a:lvl2pPr>
            <a:lvl3pPr marL="2794681" indent="0" algn="ctr">
              <a:buNone/>
              <a:defRPr sz="5501"/>
            </a:lvl3pPr>
            <a:lvl4pPr marL="4192021" indent="0" algn="ctr">
              <a:buNone/>
              <a:defRPr sz="4890"/>
            </a:lvl4pPr>
            <a:lvl5pPr marL="5589361" indent="0" algn="ctr">
              <a:buNone/>
              <a:defRPr sz="4890"/>
            </a:lvl5pPr>
            <a:lvl6pPr marL="6986702" indent="0" algn="ctr">
              <a:buNone/>
              <a:defRPr sz="4890"/>
            </a:lvl6pPr>
            <a:lvl7pPr marL="8384042" indent="0" algn="ctr">
              <a:buNone/>
              <a:defRPr sz="4890"/>
            </a:lvl7pPr>
            <a:lvl8pPr marL="9781383" indent="0" algn="ctr">
              <a:buNone/>
              <a:defRPr sz="4890"/>
            </a:lvl8pPr>
            <a:lvl9pPr marL="11178723" indent="0" algn="ctr">
              <a:buNone/>
              <a:defRPr sz="489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35221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246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4114288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Gerader Verbinder 6"/>
          <p:cNvCxnSpPr/>
          <p:nvPr userDrawn="1"/>
        </p:nvCxnSpPr>
        <p:spPr>
          <a:xfrm>
            <a:off x="102872" y="9175157"/>
            <a:ext cx="6201213" cy="0"/>
          </a:xfrm>
          <a:prstGeom prst="line">
            <a:avLst/>
          </a:prstGeom>
          <a:ln>
            <a:solidFill>
              <a:srgbClr val="002548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 userDrawn="1"/>
        </p:nvSpPr>
        <p:spPr>
          <a:xfrm>
            <a:off x="102872" y="9333656"/>
            <a:ext cx="2130492" cy="994084"/>
          </a:xfrm>
          <a:prstGeom prst="rect">
            <a:avLst/>
          </a:prstGeom>
          <a:noFill/>
        </p:spPr>
        <p:txBody>
          <a:bodyPr wrap="square" lIns="0" tIns="113521" rIns="0" bIns="113521" rtlCol="0">
            <a:spAutoFit/>
          </a:bodyPr>
          <a:lstStyle/>
          <a:p>
            <a:pPr>
              <a:spcBef>
                <a:spcPts val="1491"/>
              </a:spcBef>
            </a:pPr>
            <a:r>
              <a:rPr lang="de-DE" sz="2485" dirty="0">
                <a:solidFill>
                  <a:srgbClr val="00254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www.LernWerkstatt.com</a:t>
            </a:r>
          </a:p>
        </p:txBody>
      </p:sp>
      <p:sp>
        <p:nvSpPr>
          <p:cNvPr id="11" name="Textplatzhalter 10"/>
          <p:cNvSpPr>
            <a:spLocks noGrp="1"/>
          </p:cNvSpPr>
          <p:nvPr>
            <p:ph type="body" sz="quarter" idx="10"/>
          </p:nvPr>
        </p:nvSpPr>
        <p:spPr>
          <a:xfrm>
            <a:off x="102695" y="219648"/>
            <a:ext cx="5488069" cy="539361"/>
          </a:xfrm>
        </p:spPr>
        <p:txBody>
          <a:bodyPr lIns="0">
            <a:noAutofit/>
          </a:bodyPr>
          <a:lstStyle>
            <a:lvl1pPr marL="0" indent="0">
              <a:spcBef>
                <a:spcPts val="1491"/>
              </a:spcBef>
              <a:buNone/>
              <a:defRPr sz="4966" b="1">
                <a:solidFill>
                  <a:srgbClr val="00254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/>
            <a:endParaRPr lang="de-DE" dirty="0"/>
          </a:p>
        </p:txBody>
      </p:sp>
      <p:sp>
        <p:nvSpPr>
          <p:cNvPr id="12" name="Textfeld 11"/>
          <p:cNvSpPr txBox="1"/>
          <p:nvPr userDrawn="1"/>
        </p:nvSpPr>
        <p:spPr>
          <a:xfrm>
            <a:off x="4172931" y="9333656"/>
            <a:ext cx="2130492" cy="994084"/>
          </a:xfrm>
          <a:prstGeom prst="rect">
            <a:avLst/>
          </a:prstGeom>
          <a:noFill/>
        </p:spPr>
        <p:txBody>
          <a:bodyPr wrap="square" lIns="0" tIns="113521" rIns="0" bIns="113521" rtlCol="0">
            <a:spAutoFit/>
          </a:bodyPr>
          <a:lstStyle/>
          <a:p>
            <a:pPr algn="r">
              <a:spcBef>
                <a:spcPts val="0"/>
              </a:spcBef>
            </a:pPr>
            <a:r>
              <a:rPr lang="de-DE" sz="2485" dirty="0">
                <a:solidFill>
                  <a:srgbClr val="00254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Vorbereitung Einlernen</a:t>
            </a:r>
          </a:p>
        </p:txBody>
      </p:sp>
      <p:sp>
        <p:nvSpPr>
          <p:cNvPr id="13" name="Foliennummernplatzhalter 2"/>
          <p:cNvSpPr txBox="1">
            <a:spLocks/>
          </p:cNvSpPr>
          <p:nvPr userDrawn="1"/>
        </p:nvSpPr>
        <p:spPr>
          <a:xfrm>
            <a:off x="2479350" y="9205758"/>
            <a:ext cx="1543050" cy="611672"/>
          </a:xfrm>
          <a:prstGeom prst="rect">
            <a:avLst/>
          </a:prstGeom>
          <a:noFill/>
        </p:spPr>
        <p:txBody>
          <a:bodyPr vert="horz" wrap="square" lIns="0" tIns="113521" rIns="0" bIns="113521" rtlCol="0" anchor="ctr">
            <a:spAutoFit/>
          </a:bodyPr>
          <a:lstStyle>
            <a:defPPr>
              <a:defRPr lang="de-DE"/>
            </a:defPPr>
            <a:lvl1pPr algn="ctr">
              <a:spcBef>
                <a:spcPts val="601"/>
              </a:spcBef>
              <a:defRPr sz="1001">
                <a:solidFill>
                  <a:srgbClr val="00254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/>
            <a:fld id="{6EC91DDD-7CD1-4AFA-B9EC-06C9415F1D43}" type="slidenum">
              <a:rPr lang="tr-TR" sz="2485" smtClean="0"/>
              <a:pPr lvl="0"/>
              <a:t>‹Nr.›</a:t>
            </a:fld>
            <a:endParaRPr lang="tr-TR" sz="2485" dirty="0"/>
          </a:p>
        </p:txBody>
      </p:sp>
    </p:spTree>
    <p:extLst>
      <p:ext uri="{BB962C8B-B14F-4D97-AF65-F5344CB8AC3E}">
        <p14:creationId xmlns:p14="http://schemas.microsoft.com/office/powerpoint/2010/main" val="417623805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6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248847" y="2751668"/>
            <a:ext cx="6360319" cy="6585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2852903" eaLnBrk="0" hangingPunct="0">
              <a:buFontTx/>
              <a:buNone/>
              <a:defRPr/>
            </a:pPr>
            <a:r>
              <a:rPr lang="de-DE" sz="4279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graphicFrame>
        <p:nvGraphicFramePr>
          <p:cNvPr id="6" name="Rectangle 10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1" y="0"/>
          <a:ext cx="119062" cy="22930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8" imgW="0" imgH="0" progId="">
                  <p:embed/>
                </p:oleObj>
              </mc:Choice>
              <mc:Fallback>
                <p:oleObj r:id="rId8" imgW="0" imgH="0" progId="">
                  <p:embed/>
                  <p:pic>
                    <p:nvPicPr>
                      <p:cNvPr id="6" name="Rectangle 10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" y="0"/>
                        <a:ext cx="119062" cy="229306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 xmlns="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xmlns="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" name="Text Box 6"/>
          <p:cNvSpPr txBox="1"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248847" y="2751668"/>
            <a:ext cx="6360319" cy="6585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2852903" eaLnBrk="0" hangingPunct="0">
              <a:buFontTx/>
              <a:buNone/>
              <a:defRPr/>
            </a:pPr>
            <a:r>
              <a:rPr lang="de-DE" sz="4279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sp>
        <p:nvSpPr>
          <p:cNvPr id="12" name="Line 24"/>
          <p:cNvSpPr>
            <a:spLocks noChangeShapeType="1"/>
          </p:cNvSpPr>
          <p:nvPr>
            <p:custDataLst>
              <p:tags r:id="rId4"/>
            </p:custDataLst>
          </p:nvPr>
        </p:nvSpPr>
        <p:spPr bwMode="auto">
          <a:xfrm>
            <a:off x="248847" y="9610553"/>
            <a:ext cx="6360319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4279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6" name="Rectangle 3" hidden="1"/>
          <p:cNvGraphicFramePr>
            <a:graphicFrameLocks/>
          </p:cNvGraphicFramePr>
          <p:nvPr>
            <p:custDataLst>
              <p:tags r:id="rId5"/>
            </p:custDataLst>
          </p:nvPr>
        </p:nvGraphicFramePr>
        <p:xfrm>
          <a:off x="1" y="0"/>
          <a:ext cx="119062" cy="22930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9" imgW="0" imgH="0" progId="">
                  <p:embed/>
                </p:oleObj>
              </mc:Choice>
              <mc:Fallback>
                <p:oleObj r:id="rId9" imgW="0" imgH="0" progId="">
                  <p:embed/>
                  <p:pic>
                    <p:nvPicPr>
                      <p:cNvPr id="16" name="Rectangle 3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" y="0"/>
                        <a:ext cx="119062" cy="229306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 xmlns="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xmlns="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90852" name="Rectangle 4"/>
          <p:cNvSpPr>
            <a:spLocks noGrp="1" noChangeArrowheads="1"/>
          </p:cNvSpPr>
          <p:nvPr>
            <p:ph type="ctrTitle"/>
          </p:nvPr>
        </p:nvSpPr>
        <p:spPr>
          <a:xfrm>
            <a:off x="248847" y="4265100"/>
            <a:ext cx="6360319" cy="2539926"/>
          </a:xfrm>
        </p:spPr>
        <p:txBody>
          <a:bodyPr anchor="t"/>
          <a:lstStyle>
            <a:lvl1pPr algn="ctr">
              <a:defRPr sz="6113" b="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590853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248847" y="6221062"/>
            <a:ext cx="6360319" cy="266740"/>
          </a:xfrm>
          <a:prstGeom prst="rect">
            <a:avLst/>
          </a:prstGeom>
        </p:spPr>
        <p:txBody>
          <a:bodyPr/>
          <a:lstStyle>
            <a:lvl1pPr algn="ctr">
              <a:defRPr sz="3668"/>
            </a:lvl1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14" name="Rectangle 11"/>
          <p:cNvSpPr>
            <a:spLocks noChangeArrowheads="1"/>
          </p:cNvSpPr>
          <p:nvPr userDrawn="1">
            <p:custDataLst>
              <p:tags r:id="rId6"/>
            </p:custDataLst>
          </p:nvPr>
        </p:nvSpPr>
        <p:spPr bwMode="auto">
          <a:xfrm>
            <a:off x="2645142" y="9652177"/>
            <a:ext cx="1361848" cy="37625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2445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</p:spTree>
    <p:extLst>
      <p:ext uri="{BB962C8B-B14F-4D97-AF65-F5344CB8AC3E}">
        <p14:creationId xmlns:p14="http://schemas.microsoft.com/office/powerpoint/2010/main" val="361809280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Rectangle 18" hidden="1"/>
          <p:cNvGraphicFramePr>
            <a:graphicFrameLocks/>
          </p:cNvGraphicFramePr>
          <p:nvPr>
            <p:custDataLst>
              <p:tags r:id="rId1"/>
            </p:custDataLst>
          </p:nvPr>
        </p:nvGraphicFramePr>
        <p:xfrm>
          <a:off x="1" y="0"/>
          <a:ext cx="119062" cy="22930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6" name="Rectangle 18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" y="0"/>
                        <a:ext cx="119062" cy="229306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 xmlns="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xmlns="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Rectangle 3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1" y="0"/>
          <a:ext cx="119062" cy="22930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13" name="Rectangle 3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" y="0"/>
                        <a:ext cx="119062" cy="229306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 xmlns="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xmlns="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248847" y="1834446"/>
            <a:ext cx="6360319" cy="2169483"/>
          </a:xfrm>
          <a:prstGeom prst="rect">
            <a:avLst/>
          </a:prstGeom>
        </p:spPr>
        <p:txBody>
          <a:bodyPr/>
          <a:lstStyle>
            <a:lvl2pPr>
              <a:buClr>
                <a:srgbClr val="FF0000"/>
              </a:buClr>
              <a:defRPr/>
            </a:lvl2pPr>
            <a:lvl3pPr>
              <a:buClr>
                <a:srgbClr val="FF0000"/>
              </a:buClr>
              <a:defRPr/>
            </a:lvl3pPr>
            <a:lvl4pPr>
              <a:buClr>
                <a:srgbClr val="FF0000"/>
              </a:buClr>
              <a:defRPr/>
            </a:lvl4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cxnSp>
        <p:nvCxnSpPr>
          <p:cNvPr id="4" name="Google Shape;16;p3">
            <a:extLst>
              <a:ext uri="{FF2B5EF4-FFF2-40B4-BE49-F238E27FC236}">
                <a16:creationId xmlns:a16="http://schemas.microsoft.com/office/drawing/2014/main" id="{4795E6D0-A91E-1C58-9819-6D1A4E11E88B}"/>
              </a:ext>
            </a:extLst>
          </p:cNvPr>
          <p:cNvCxnSpPr/>
          <p:nvPr userDrawn="1"/>
        </p:nvCxnSpPr>
        <p:spPr>
          <a:xfrm>
            <a:off x="248847" y="9608202"/>
            <a:ext cx="6360319" cy="0"/>
          </a:xfrm>
          <a:prstGeom prst="straightConnector1">
            <a:avLst/>
          </a:prstGeom>
          <a:noFill/>
          <a:ln w="9525" cap="flat" cmpd="sng">
            <a:solidFill>
              <a:srgbClr val="00003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5" name="Google Shape;17;p3">
            <a:extLst>
              <a:ext uri="{FF2B5EF4-FFF2-40B4-BE49-F238E27FC236}">
                <a16:creationId xmlns:a16="http://schemas.microsoft.com/office/drawing/2014/main" id="{B9793311-0671-B001-FC91-476EF9497135}"/>
              </a:ext>
            </a:extLst>
          </p:cNvPr>
          <p:cNvSpPr/>
          <p:nvPr userDrawn="1"/>
        </p:nvSpPr>
        <p:spPr>
          <a:xfrm>
            <a:off x="2926829" y="9660083"/>
            <a:ext cx="1004343" cy="188128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2445" b="1" dirty="0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www.LernWerkstatt.com</a:t>
            </a:r>
            <a:endParaRPr sz="23983" dirty="0"/>
          </a:p>
        </p:txBody>
      </p:sp>
    </p:spTree>
    <p:extLst>
      <p:ext uri="{BB962C8B-B14F-4D97-AF65-F5344CB8AC3E}">
        <p14:creationId xmlns:p14="http://schemas.microsoft.com/office/powerpoint/2010/main" val="10525166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446478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493913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7" y="2469625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7" y="6629228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812875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6100714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2" y="527405"/>
            <a:ext cx="5915025" cy="1914702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2" y="2428348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2" y="3618443"/>
            <a:ext cx="2901255" cy="532218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8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3"/>
            <a:ext cx="2915543" cy="532218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034606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40326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5373079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31000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4" y="1426282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1599211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4" y="1426282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5170003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18251402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93434082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Gerader Verbinder 6"/>
          <p:cNvCxnSpPr/>
          <p:nvPr userDrawn="1"/>
        </p:nvCxnSpPr>
        <p:spPr>
          <a:xfrm>
            <a:off x="102872" y="9175157"/>
            <a:ext cx="6201213" cy="0"/>
          </a:xfrm>
          <a:prstGeom prst="line">
            <a:avLst/>
          </a:prstGeom>
          <a:ln>
            <a:solidFill>
              <a:srgbClr val="002548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 userDrawn="1"/>
        </p:nvSpPr>
        <p:spPr>
          <a:xfrm>
            <a:off x="102872" y="9333656"/>
            <a:ext cx="2130492" cy="994084"/>
          </a:xfrm>
          <a:prstGeom prst="rect">
            <a:avLst/>
          </a:prstGeom>
          <a:noFill/>
        </p:spPr>
        <p:txBody>
          <a:bodyPr wrap="square" lIns="0" tIns="113521" rIns="0" bIns="113521" rtlCol="0">
            <a:spAutoFit/>
          </a:bodyPr>
          <a:lstStyle/>
          <a:p>
            <a:pPr>
              <a:spcBef>
                <a:spcPts val="1491"/>
              </a:spcBef>
            </a:pPr>
            <a:r>
              <a:rPr lang="de-DE" sz="2485" dirty="0">
                <a:solidFill>
                  <a:srgbClr val="00254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www.LernWerkstatt.com</a:t>
            </a:r>
          </a:p>
        </p:txBody>
      </p:sp>
      <p:sp>
        <p:nvSpPr>
          <p:cNvPr id="11" name="Textplatzhalter 10"/>
          <p:cNvSpPr>
            <a:spLocks noGrp="1"/>
          </p:cNvSpPr>
          <p:nvPr>
            <p:ph type="body" sz="quarter" idx="10"/>
          </p:nvPr>
        </p:nvSpPr>
        <p:spPr>
          <a:xfrm>
            <a:off x="102696" y="219650"/>
            <a:ext cx="5488069" cy="539361"/>
          </a:xfrm>
        </p:spPr>
        <p:txBody>
          <a:bodyPr lIns="0">
            <a:noAutofit/>
          </a:bodyPr>
          <a:lstStyle>
            <a:lvl1pPr marL="0" indent="0">
              <a:spcBef>
                <a:spcPts val="1491"/>
              </a:spcBef>
              <a:buNone/>
              <a:defRPr sz="4966" b="1">
                <a:solidFill>
                  <a:srgbClr val="00254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/>
            <a:endParaRPr lang="de-DE" dirty="0"/>
          </a:p>
        </p:txBody>
      </p:sp>
      <p:sp>
        <p:nvSpPr>
          <p:cNvPr id="12" name="Textfeld 11"/>
          <p:cNvSpPr txBox="1"/>
          <p:nvPr userDrawn="1"/>
        </p:nvSpPr>
        <p:spPr>
          <a:xfrm>
            <a:off x="4172931" y="9333656"/>
            <a:ext cx="2130492" cy="994084"/>
          </a:xfrm>
          <a:prstGeom prst="rect">
            <a:avLst/>
          </a:prstGeom>
          <a:noFill/>
        </p:spPr>
        <p:txBody>
          <a:bodyPr wrap="square" lIns="0" tIns="113521" rIns="0" bIns="113521" rtlCol="0">
            <a:spAutoFit/>
          </a:bodyPr>
          <a:lstStyle/>
          <a:p>
            <a:pPr algn="r">
              <a:spcBef>
                <a:spcPts val="0"/>
              </a:spcBef>
            </a:pPr>
            <a:r>
              <a:rPr lang="de-DE" sz="2485" dirty="0">
                <a:solidFill>
                  <a:srgbClr val="00254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Vorbereitung Einlernen</a:t>
            </a:r>
          </a:p>
        </p:txBody>
      </p:sp>
      <p:sp>
        <p:nvSpPr>
          <p:cNvPr id="13" name="Foliennummernplatzhalter 2"/>
          <p:cNvSpPr txBox="1">
            <a:spLocks/>
          </p:cNvSpPr>
          <p:nvPr userDrawn="1"/>
        </p:nvSpPr>
        <p:spPr>
          <a:xfrm>
            <a:off x="2479350" y="9205758"/>
            <a:ext cx="1543050" cy="611672"/>
          </a:xfrm>
          <a:prstGeom prst="rect">
            <a:avLst/>
          </a:prstGeom>
          <a:noFill/>
        </p:spPr>
        <p:txBody>
          <a:bodyPr vert="horz" wrap="square" lIns="0" tIns="113521" rIns="0" bIns="113521" rtlCol="0" anchor="ctr">
            <a:spAutoFit/>
          </a:bodyPr>
          <a:lstStyle>
            <a:defPPr>
              <a:defRPr lang="de-DE"/>
            </a:defPPr>
            <a:lvl1pPr algn="ctr">
              <a:spcBef>
                <a:spcPts val="601"/>
              </a:spcBef>
              <a:defRPr sz="1001">
                <a:solidFill>
                  <a:srgbClr val="00254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/>
            <a:fld id="{6EC91DDD-7CD1-4AFA-B9EC-06C9415F1D43}" type="slidenum">
              <a:rPr lang="tr-TR" sz="2485" smtClean="0"/>
              <a:pPr lvl="0"/>
              <a:t>‹Nr.›</a:t>
            </a:fld>
            <a:endParaRPr lang="tr-TR" sz="2485" dirty="0"/>
          </a:p>
        </p:txBody>
      </p:sp>
    </p:spTree>
    <p:extLst>
      <p:ext uri="{BB962C8B-B14F-4D97-AF65-F5344CB8AC3E}">
        <p14:creationId xmlns:p14="http://schemas.microsoft.com/office/powerpoint/2010/main" val="4227394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8" y="2469625"/>
            <a:ext cx="5915025" cy="4120620"/>
          </a:xfrm>
        </p:spPr>
        <p:txBody>
          <a:bodyPr anchor="b"/>
          <a:lstStyle>
            <a:lvl1pPr>
              <a:defRPr sz="18338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8" y="6629229"/>
            <a:ext cx="5915025" cy="2166937"/>
          </a:xfrm>
        </p:spPr>
        <p:txBody>
          <a:bodyPr/>
          <a:lstStyle>
            <a:lvl1pPr marL="0" indent="0">
              <a:buNone/>
              <a:defRPr sz="7335">
                <a:solidFill>
                  <a:schemeClr val="tx1">
                    <a:tint val="82000"/>
                  </a:schemeClr>
                </a:solidFill>
              </a:defRPr>
            </a:lvl1pPr>
            <a:lvl2pPr marL="1397340" indent="0">
              <a:buNone/>
              <a:defRPr sz="6113">
                <a:solidFill>
                  <a:schemeClr val="tx1">
                    <a:tint val="82000"/>
                  </a:schemeClr>
                </a:solidFill>
              </a:defRPr>
            </a:lvl2pPr>
            <a:lvl3pPr marL="2794681" indent="0">
              <a:buNone/>
              <a:defRPr sz="5501">
                <a:solidFill>
                  <a:schemeClr val="tx1">
                    <a:tint val="82000"/>
                  </a:schemeClr>
                </a:solidFill>
              </a:defRPr>
            </a:lvl3pPr>
            <a:lvl4pPr marL="4192021" indent="0">
              <a:buNone/>
              <a:defRPr sz="4890">
                <a:solidFill>
                  <a:schemeClr val="tx1">
                    <a:tint val="82000"/>
                  </a:schemeClr>
                </a:solidFill>
              </a:defRPr>
            </a:lvl4pPr>
            <a:lvl5pPr marL="5589361" indent="0">
              <a:buNone/>
              <a:defRPr sz="4890">
                <a:solidFill>
                  <a:schemeClr val="tx1">
                    <a:tint val="82000"/>
                  </a:schemeClr>
                </a:solidFill>
              </a:defRPr>
            </a:lvl5pPr>
            <a:lvl6pPr marL="6986702" indent="0">
              <a:buNone/>
              <a:defRPr sz="4890">
                <a:solidFill>
                  <a:schemeClr val="tx1">
                    <a:tint val="82000"/>
                  </a:schemeClr>
                </a:solidFill>
              </a:defRPr>
            </a:lvl6pPr>
            <a:lvl7pPr marL="8384042" indent="0">
              <a:buNone/>
              <a:defRPr sz="4890">
                <a:solidFill>
                  <a:schemeClr val="tx1">
                    <a:tint val="82000"/>
                  </a:schemeClr>
                </a:solidFill>
              </a:defRPr>
            </a:lvl7pPr>
            <a:lvl8pPr marL="9781383" indent="0">
              <a:buNone/>
              <a:defRPr sz="4890">
                <a:solidFill>
                  <a:schemeClr val="tx1">
                    <a:tint val="82000"/>
                  </a:schemeClr>
                </a:solidFill>
              </a:defRPr>
            </a:lvl8pPr>
            <a:lvl9pPr marL="11178723" indent="0">
              <a:buNone/>
              <a:defRPr sz="489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964564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74707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2" y="527406"/>
            <a:ext cx="5915025" cy="1914702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2" y="2428348"/>
            <a:ext cx="2901255" cy="1190095"/>
          </a:xfrm>
        </p:spPr>
        <p:txBody>
          <a:bodyPr anchor="b"/>
          <a:lstStyle>
            <a:lvl1pPr marL="0" indent="0">
              <a:buNone/>
              <a:defRPr sz="7335" b="1"/>
            </a:lvl1pPr>
            <a:lvl2pPr marL="1397340" indent="0">
              <a:buNone/>
              <a:defRPr sz="6113" b="1"/>
            </a:lvl2pPr>
            <a:lvl3pPr marL="2794681" indent="0">
              <a:buNone/>
              <a:defRPr sz="5501" b="1"/>
            </a:lvl3pPr>
            <a:lvl4pPr marL="4192021" indent="0">
              <a:buNone/>
              <a:defRPr sz="4890" b="1"/>
            </a:lvl4pPr>
            <a:lvl5pPr marL="5589361" indent="0">
              <a:buNone/>
              <a:defRPr sz="4890" b="1"/>
            </a:lvl5pPr>
            <a:lvl6pPr marL="6986702" indent="0">
              <a:buNone/>
              <a:defRPr sz="4890" b="1"/>
            </a:lvl6pPr>
            <a:lvl7pPr marL="8384042" indent="0">
              <a:buNone/>
              <a:defRPr sz="4890" b="1"/>
            </a:lvl7pPr>
            <a:lvl8pPr marL="9781383" indent="0">
              <a:buNone/>
              <a:defRPr sz="4890" b="1"/>
            </a:lvl8pPr>
            <a:lvl9pPr marL="11178723" indent="0">
              <a:buNone/>
              <a:defRPr sz="489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2" y="3618443"/>
            <a:ext cx="2901255" cy="532218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8"/>
            <a:ext cx="2915543" cy="1190095"/>
          </a:xfrm>
        </p:spPr>
        <p:txBody>
          <a:bodyPr anchor="b"/>
          <a:lstStyle>
            <a:lvl1pPr marL="0" indent="0">
              <a:buNone/>
              <a:defRPr sz="7335" b="1"/>
            </a:lvl1pPr>
            <a:lvl2pPr marL="1397340" indent="0">
              <a:buNone/>
              <a:defRPr sz="6113" b="1"/>
            </a:lvl2pPr>
            <a:lvl3pPr marL="2794681" indent="0">
              <a:buNone/>
              <a:defRPr sz="5501" b="1"/>
            </a:lvl3pPr>
            <a:lvl4pPr marL="4192021" indent="0">
              <a:buNone/>
              <a:defRPr sz="4890" b="1"/>
            </a:lvl4pPr>
            <a:lvl5pPr marL="5589361" indent="0">
              <a:buNone/>
              <a:defRPr sz="4890" b="1"/>
            </a:lvl5pPr>
            <a:lvl6pPr marL="6986702" indent="0">
              <a:buNone/>
              <a:defRPr sz="4890" b="1"/>
            </a:lvl6pPr>
            <a:lvl7pPr marL="8384042" indent="0">
              <a:buNone/>
              <a:defRPr sz="4890" b="1"/>
            </a:lvl7pPr>
            <a:lvl8pPr marL="9781383" indent="0">
              <a:buNone/>
              <a:defRPr sz="4890" b="1"/>
            </a:lvl8pPr>
            <a:lvl9pPr marL="11178723" indent="0">
              <a:buNone/>
              <a:defRPr sz="489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3"/>
            <a:ext cx="2915543" cy="532218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32251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4726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176838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978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4" y="1426285"/>
            <a:ext cx="3471863" cy="7039681"/>
          </a:xfrm>
        </p:spPr>
        <p:txBody>
          <a:bodyPr/>
          <a:lstStyle>
            <a:lvl1pPr>
              <a:defRPr sz="9780"/>
            </a:lvl1pPr>
            <a:lvl2pPr>
              <a:defRPr sz="8558"/>
            </a:lvl2pPr>
            <a:lvl3pPr>
              <a:defRPr sz="7335"/>
            </a:lvl3pPr>
            <a:lvl4pPr>
              <a:defRPr sz="6113"/>
            </a:lvl4pPr>
            <a:lvl5pPr>
              <a:defRPr sz="6113"/>
            </a:lvl5pPr>
            <a:lvl6pPr>
              <a:defRPr sz="6113"/>
            </a:lvl6pPr>
            <a:lvl7pPr>
              <a:defRPr sz="6113"/>
            </a:lvl7pPr>
            <a:lvl8pPr>
              <a:defRPr sz="6113"/>
            </a:lvl8pPr>
            <a:lvl9pPr>
              <a:defRPr sz="6113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4890"/>
            </a:lvl1pPr>
            <a:lvl2pPr marL="1397340" indent="0">
              <a:buNone/>
              <a:defRPr sz="4279"/>
            </a:lvl2pPr>
            <a:lvl3pPr marL="2794681" indent="0">
              <a:buNone/>
              <a:defRPr sz="3668"/>
            </a:lvl3pPr>
            <a:lvl4pPr marL="4192021" indent="0">
              <a:buNone/>
              <a:defRPr sz="3056"/>
            </a:lvl4pPr>
            <a:lvl5pPr marL="5589361" indent="0">
              <a:buNone/>
              <a:defRPr sz="3056"/>
            </a:lvl5pPr>
            <a:lvl6pPr marL="6986702" indent="0">
              <a:buNone/>
              <a:defRPr sz="3056"/>
            </a:lvl6pPr>
            <a:lvl7pPr marL="8384042" indent="0">
              <a:buNone/>
              <a:defRPr sz="3056"/>
            </a:lvl7pPr>
            <a:lvl8pPr marL="9781383" indent="0">
              <a:buNone/>
              <a:defRPr sz="3056"/>
            </a:lvl8pPr>
            <a:lvl9pPr marL="11178723" indent="0">
              <a:buNone/>
              <a:defRPr sz="3056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782295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978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4" y="1426285"/>
            <a:ext cx="3471863" cy="7039681"/>
          </a:xfrm>
        </p:spPr>
        <p:txBody>
          <a:bodyPr anchor="t"/>
          <a:lstStyle>
            <a:lvl1pPr marL="0" indent="0">
              <a:buNone/>
              <a:defRPr sz="9780"/>
            </a:lvl1pPr>
            <a:lvl2pPr marL="1397340" indent="0">
              <a:buNone/>
              <a:defRPr sz="8558"/>
            </a:lvl2pPr>
            <a:lvl3pPr marL="2794681" indent="0">
              <a:buNone/>
              <a:defRPr sz="7335"/>
            </a:lvl3pPr>
            <a:lvl4pPr marL="4192021" indent="0">
              <a:buNone/>
              <a:defRPr sz="6113"/>
            </a:lvl4pPr>
            <a:lvl5pPr marL="5589361" indent="0">
              <a:buNone/>
              <a:defRPr sz="6113"/>
            </a:lvl5pPr>
            <a:lvl6pPr marL="6986702" indent="0">
              <a:buNone/>
              <a:defRPr sz="6113"/>
            </a:lvl6pPr>
            <a:lvl7pPr marL="8384042" indent="0">
              <a:buNone/>
              <a:defRPr sz="6113"/>
            </a:lvl7pPr>
            <a:lvl8pPr marL="9781383" indent="0">
              <a:buNone/>
              <a:defRPr sz="6113"/>
            </a:lvl8pPr>
            <a:lvl9pPr marL="11178723" indent="0">
              <a:buNone/>
              <a:defRPr sz="6113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4890"/>
            </a:lvl1pPr>
            <a:lvl2pPr marL="1397340" indent="0">
              <a:buNone/>
              <a:defRPr sz="4279"/>
            </a:lvl2pPr>
            <a:lvl3pPr marL="2794681" indent="0">
              <a:buNone/>
              <a:defRPr sz="3668"/>
            </a:lvl3pPr>
            <a:lvl4pPr marL="4192021" indent="0">
              <a:buNone/>
              <a:defRPr sz="3056"/>
            </a:lvl4pPr>
            <a:lvl5pPr marL="5589361" indent="0">
              <a:buNone/>
              <a:defRPr sz="3056"/>
            </a:lvl5pPr>
            <a:lvl6pPr marL="6986702" indent="0">
              <a:buNone/>
              <a:defRPr sz="3056"/>
            </a:lvl6pPr>
            <a:lvl7pPr marL="8384042" indent="0">
              <a:buNone/>
              <a:defRPr sz="3056"/>
            </a:lvl7pPr>
            <a:lvl8pPr marL="9781383" indent="0">
              <a:buNone/>
              <a:defRPr sz="3056"/>
            </a:lvl8pPr>
            <a:lvl9pPr marL="11178723" indent="0">
              <a:buNone/>
              <a:defRPr sz="3056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20857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tags" Target="../tags/tag5.xml"/><Relationship Id="rId3" Type="http://schemas.openxmlformats.org/officeDocument/2006/relationships/theme" Target="../theme/theme2.xml"/><Relationship Id="rId7" Type="http://schemas.openxmlformats.org/officeDocument/2006/relationships/tags" Target="../tags/tag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tags" Target="../tags/tag3.xml"/><Relationship Id="rId11" Type="http://schemas.openxmlformats.org/officeDocument/2006/relationships/oleObject" Target="../embeddings/oleObject2.bin"/><Relationship Id="rId5" Type="http://schemas.openxmlformats.org/officeDocument/2006/relationships/tags" Target="../tags/tag2.xml"/><Relationship Id="rId10" Type="http://schemas.openxmlformats.org/officeDocument/2006/relationships/oleObject" Target="../embeddings/oleObject1.bin"/><Relationship Id="rId4" Type="http://schemas.openxmlformats.org/officeDocument/2006/relationships/tags" Target="../tags/tag1.xml"/><Relationship Id="rId9" Type="http://schemas.openxmlformats.org/officeDocument/2006/relationships/tags" Target="../tags/tag6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17.xml"/><Relationship Id="rId7" Type="http://schemas.openxmlformats.org/officeDocument/2006/relationships/slideLayout" Target="../slideLayouts/slideLayout21.xml"/><Relationship Id="rId12" Type="http://schemas.openxmlformats.org/officeDocument/2006/relationships/slideLayout" Target="../slideLayouts/slideLayout26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Relationship Id="rId6" Type="http://schemas.openxmlformats.org/officeDocument/2006/relationships/slideLayout" Target="../slideLayouts/slideLayout20.xml"/><Relationship Id="rId11" Type="http://schemas.openxmlformats.org/officeDocument/2006/relationships/slideLayout" Target="../slideLayouts/slideLayout25.xml"/><Relationship Id="rId5" Type="http://schemas.openxmlformats.org/officeDocument/2006/relationships/slideLayout" Target="../slideLayouts/slideLayout19.xml"/><Relationship Id="rId10" Type="http://schemas.openxmlformats.org/officeDocument/2006/relationships/slideLayout" Target="../slideLayouts/slideLayout24.xml"/><Relationship Id="rId4" Type="http://schemas.openxmlformats.org/officeDocument/2006/relationships/slideLayout" Target="../slideLayouts/slideLayout18.xml"/><Relationship Id="rId9" Type="http://schemas.openxmlformats.org/officeDocument/2006/relationships/slideLayout" Target="../slideLayouts/slideLayout2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9" y="527406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9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9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668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4" y="9181399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668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9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68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152253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7" r:id="rId2"/>
    <p:sldLayoutId id="2147483668" r:id="rId3"/>
    <p:sldLayoutId id="2147483669" r:id="rId4"/>
    <p:sldLayoutId id="2147483670" r:id="rId5"/>
    <p:sldLayoutId id="2147483671" r:id="rId6"/>
    <p:sldLayoutId id="2147483672" r:id="rId7"/>
    <p:sldLayoutId id="2147483673" r:id="rId8"/>
    <p:sldLayoutId id="2147483674" r:id="rId9"/>
    <p:sldLayoutId id="2147483675" r:id="rId10"/>
    <p:sldLayoutId id="2147483676" r:id="rId11"/>
    <p:sldLayoutId id="2147483678" r:id="rId12"/>
  </p:sldLayoutIdLst>
  <p:txStyles>
    <p:titleStyle>
      <a:lvl1pPr algn="l" defTabSz="2794681" rtl="0" eaLnBrk="1" latinLnBrk="0" hangingPunct="1">
        <a:lnSpc>
          <a:spcPct val="90000"/>
        </a:lnSpc>
        <a:spcBef>
          <a:spcPct val="0"/>
        </a:spcBef>
        <a:buNone/>
        <a:defRPr sz="134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98670" indent="-698670" algn="l" defTabSz="2794681" rtl="0" eaLnBrk="1" latinLnBrk="0" hangingPunct="1">
        <a:lnSpc>
          <a:spcPct val="90000"/>
        </a:lnSpc>
        <a:spcBef>
          <a:spcPts val="3056"/>
        </a:spcBef>
        <a:buFont typeface="Arial" panose="020B0604020202020204" pitchFamily="34" charset="0"/>
        <a:buChar char="•"/>
        <a:defRPr sz="8558" kern="1200">
          <a:solidFill>
            <a:schemeClr val="tx1"/>
          </a:solidFill>
          <a:latin typeface="+mn-lt"/>
          <a:ea typeface="+mn-ea"/>
          <a:cs typeface="+mn-cs"/>
        </a:defRPr>
      </a:lvl1pPr>
      <a:lvl2pPr marL="2096011" indent="-698670" algn="l" defTabSz="2794681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7335" kern="1200">
          <a:solidFill>
            <a:schemeClr val="tx1"/>
          </a:solidFill>
          <a:latin typeface="+mn-lt"/>
          <a:ea typeface="+mn-ea"/>
          <a:cs typeface="+mn-cs"/>
        </a:defRPr>
      </a:lvl2pPr>
      <a:lvl3pPr marL="3493351" indent="-698670" algn="l" defTabSz="2794681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6113" kern="1200">
          <a:solidFill>
            <a:schemeClr val="tx1"/>
          </a:solidFill>
          <a:latin typeface="+mn-lt"/>
          <a:ea typeface="+mn-ea"/>
          <a:cs typeface="+mn-cs"/>
        </a:defRPr>
      </a:lvl3pPr>
      <a:lvl4pPr marL="4890691" indent="-698670" algn="l" defTabSz="2794681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5501" kern="1200">
          <a:solidFill>
            <a:schemeClr val="tx1"/>
          </a:solidFill>
          <a:latin typeface="+mn-lt"/>
          <a:ea typeface="+mn-ea"/>
          <a:cs typeface="+mn-cs"/>
        </a:defRPr>
      </a:lvl4pPr>
      <a:lvl5pPr marL="6288032" indent="-698670" algn="l" defTabSz="2794681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5501" kern="1200">
          <a:solidFill>
            <a:schemeClr val="tx1"/>
          </a:solidFill>
          <a:latin typeface="+mn-lt"/>
          <a:ea typeface="+mn-ea"/>
          <a:cs typeface="+mn-cs"/>
        </a:defRPr>
      </a:lvl5pPr>
      <a:lvl6pPr marL="7685372" indent="-698670" algn="l" defTabSz="2794681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5501" kern="1200">
          <a:solidFill>
            <a:schemeClr val="tx1"/>
          </a:solidFill>
          <a:latin typeface="+mn-lt"/>
          <a:ea typeface="+mn-ea"/>
          <a:cs typeface="+mn-cs"/>
        </a:defRPr>
      </a:lvl6pPr>
      <a:lvl7pPr marL="9082712" indent="-698670" algn="l" defTabSz="2794681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5501" kern="1200">
          <a:solidFill>
            <a:schemeClr val="tx1"/>
          </a:solidFill>
          <a:latin typeface="+mn-lt"/>
          <a:ea typeface="+mn-ea"/>
          <a:cs typeface="+mn-cs"/>
        </a:defRPr>
      </a:lvl7pPr>
      <a:lvl8pPr marL="10480053" indent="-698670" algn="l" defTabSz="2794681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5501" kern="1200">
          <a:solidFill>
            <a:schemeClr val="tx1"/>
          </a:solidFill>
          <a:latin typeface="+mn-lt"/>
          <a:ea typeface="+mn-ea"/>
          <a:cs typeface="+mn-cs"/>
        </a:defRPr>
      </a:lvl8pPr>
      <a:lvl9pPr marL="11877393" indent="-698670" algn="l" defTabSz="2794681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55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1pPr>
      <a:lvl2pPr marL="1397340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2pPr>
      <a:lvl3pPr marL="2794681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3pPr>
      <a:lvl4pPr marL="4192021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4pPr>
      <a:lvl5pPr marL="5589361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5pPr>
      <a:lvl6pPr marL="6986702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6pPr>
      <a:lvl7pPr marL="8384042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7pPr>
      <a:lvl8pPr marL="9781383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8pPr>
      <a:lvl9pPr marL="11178723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Rectangle 5"/>
          <p:cNvSpPr>
            <a:spLocks noGrp="1" noChangeArrowheads="1"/>
          </p:cNvSpPr>
          <p:nvPr>
            <p:ph type="title"/>
            <p:custDataLst>
              <p:tags r:id="rId4"/>
            </p:custDataLst>
          </p:nvPr>
        </p:nvSpPr>
        <p:spPr bwMode="auto">
          <a:xfrm>
            <a:off x="264324" y="904111"/>
            <a:ext cx="4941093" cy="2492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Hier klicken, um Master-Titelformat zu bearbeiten.</a:t>
            </a:r>
          </a:p>
        </p:txBody>
      </p:sp>
      <p:sp>
        <p:nvSpPr>
          <p:cNvPr id="589835" name="Rectangle 11"/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-1222049" y="9652177"/>
            <a:ext cx="4228337" cy="37625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2445" b="1" dirty="0">
                <a:solidFill>
                  <a:srgbClr val="000000"/>
                </a:solidFill>
                <a:ea typeface="ＭＳ Ｐゴシック" charset="0"/>
              </a:rPr>
              <a:t>www.Taegliche-Verbesserung.de</a:t>
            </a:r>
          </a:p>
        </p:txBody>
      </p:sp>
      <p:graphicFrame>
        <p:nvGraphicFramePr>
          <p:cNvPr id="1026" name="Rectangle 18" hidden="1"/>
          <p:cNvGraphicFramePr>
            <a:graphicFrameLocks/>
          </p:cNvGraphicFramePr>
          <p:nvPr>
            <p:custDataLst>
              <p:tags r:id="rId6"/>
            </p:custDataLst>
          </p:nvPr>
        </p:nvGraphicFramePr>
        <p:xfrm>
          <a:off x="1" y="0"/>
          <a:ext cx="119062" cy="22930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0" imgW="0" imgH="0" progId="">
                  <p:embed/>
                </p:oleObj>
              </mc:Choice>
              <mc:Fallback>
                <p:oleObj r:id="rId10" imgW="0" imgH="0" progId="">
                  <p:embed/>
                  <p:pic>
                    <p:nvPicPr>
                      <p:cNvPr id="1026" name="Rectangle 18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" y="0"/>
                        <a:ext cx="119062" cy="229306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 xmlns="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xmlns="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" name="Line 39"/>
          <p:cNvSpPr>
            <a:spLocks noChangeShapeType="1"/>
          </p:cNvSpPr>
          <p:nvPr/>
        </p:nvSpPr>
        <p:spPr bwMode="auto">
          <a:xfrm>
            <a:off x="248847" y="9608202"/>
            <a:ext cx="6360319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4279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027" name="Rectangle 3" hidden="1"/>
          <p:cNvGraphicFramePr>
            <a:graphicFrameLocks/>
          </p:cNvGraphicFramePr>
          <p:nvPr>
            <p:custDataLst>
              <p:tags r:id="rId7"/>
            </p:custDataLst>
          </p:nvPr>
        </p:nvGraphicFramePr>
        <p:xfrm>
          <a:off x="1" y="0"/>
          <a:ext cx="119062" cy="22930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1" imgW="0" imgH="0" progId="">
                  <p:embed/>
                </p:oleObj>
              </mc:Choice>
              <mc:Fallback>
                <p:oleObj r:id="rId11" imgW="0" imgH="0" progId="">
                  <p:embed/>
                  <p:pic>
                    <p:nvPicPr>
                      <p:cNvPr id="1027" name="Rectangle 3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" y="0"/>
                        <a:ext cx="119062" cy="229306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 xmlns="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xmlns="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Rectangle 11"/>
          <p:cNvSpPr>
            <a:spLocks noChangeArrowheads="1"/>
          </p:cNvSpPr>
          <p:nvPr userDrawn="1">
            <p:custDataLst>
              <p:tags r:id="rId8"/>
            </p:custDataLst>
          </p:nvPr>
        </p:nvSpPr>
        <p:spPr bwMode="auto">
          <a:xfrm>
            <a:off x="2645142" y="9652177"/>
            <a:ext cx="1361848" cy="37625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2445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  <p:sp>
        <p:nvSpPr>
          <p:cNvPr id="16" name="Inhaltsplatzhalter 2"/>
          <p:cNvSpPr txBox="1">
            <a:spLocks/>
          </p:cNvSpPr>
          <p:nvPr userDrawn="1"/>
        </p:nvSpPr>
        <p:spPr>
          <a:xfrm>
            <a:off x="248847" y="1834446"/>
            <a:ext cx="6360319" cy="2169483"/>
          </a:xfrm>
          <a:prstGeom prst="rect">
            <a:avLst/>
          </a:prstGeom>
        </p:spPr>
        <p:txBody>
          <a:bodyPr/>
          <a:lstStyle>
            <a:lvl1pPr marL="342900" indent="-34290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chemeClr val="accent2"/>
              </a:buClr>
              <a:defRPr sz="1600">
                <a:solidFill>
                  <a:schemeClr val="tx1"/>
                </a:solidFill>
                <a:latin typeface="+mn-lt"/>
                <a:ea typeface="ＭＳ Ｐゴシック" charset="0"/>
                <a:cs typeface="+mn-cs"/>
              </a:defRPr>
            </a:lvl1pPr>
            <a:lvl2pPr marL="173038" indent="-1714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Char char="•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2pPr>
            <a:lvl3pPr marL="361950" indent="-187325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−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3pPr>
            <a:lvl4pPr marL="560388" indent="-1968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»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4pPr>
            <a:lvl5pPr marL="213836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  <a:ea typeface="ＭＳ Ｐゴシック" charset="0"/>
              </a:defRPr>
            </a:lvl5pPr>
            <a:lvl6pPr marL="25955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6pPr>
            <a:lvl7pPr marL="30527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7pPr>
            <a:lvl8pPr marL="35099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8pPr>
            <a:lvl9pPr marL="39671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9pPr>
          </a:lstStyle>
          <a:p>
            <a:pPr marL="0" indent="0">
              <a:buNone/>
            </a:pPr>
            <a:r>
              <a:rPr lang="de-DE" sz="4890" dirty="0"/>
              <a:t>Textmasterformate durch Klicken bearbeiten</a:t>
            </a:r>
          </a:p>
          <a:p>
            <a:pPr lvl="1">
              <a:buClr>
                <a:srgbClr val="FF0000"/>
              </a:buClr>
            </a:pPr>
            <a:r>
              <a:rPr lang="de-DE" sz="4890" dirty="0"/>
              <a:t>Zweite Ebene</a:t>
            </a:r>
          </a:p>
          <a:p>
            <a:pPr lvl="2">
              <a:buClr>
                <a:srgbClr val="FF0000"/>
              </a:buClr>
            </a:pPr>
            <a:r>
              <a:rPr lang="de-DE" sz="4890" dirty="0"/>
              <a:t>Dritte Ebene</a:t>
            </a:r>
          </a:p>
          <a:p>
            <a:pPr lvl="3">
              <a:buClr>
                <a:srgbClr val="FF0000"/>
              </a:buClr>
            </a:pPr>
            <a:r>
              <a:rPr lang="de-DE" sz="4890" dirty="0"/>
              <a:t>Vierte Ebene</a:t>
            </a:r>
          </a:p>
          <a:p>
            <a:pPr lvl="4"/>
            <a:r>
              <a:rPr lang="de-DE" sz="4890" dirty="0"/>
              <a:t>Fünfte Ebene</a:t>
            </a:r>
          </a:p>
        </p:txBody>
      </p:sp>
      <p:sp>
        <p:nvSpPr>
          <p:cNvPr id="17" name="Rectangle 10"/>
          <p:cNvSpPr>
            <a:spLocks noChangeArrowheads="1"/>
          </p:cNvSpPr>
          <p:nvPr userDrawn="1">
            <p:custDataLst>
              <p:tags r:id="rId9"/>
            </p:custDataLst>
          </p:nvPr>
        </p:nvSpPr>
        <p:spPr bwMode="auto">
          <a:xfrm>
            <a:off x="988627" y="9652177"/>
            <a:ext cx="5642991" cy="37625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281404" tIns="0" rIns="0" bIns="0">
            <a:spAutoFit/>
          </a:bodyPr>
          <a:lstStyle/>
          <a:p>
            <a:pPr algn="r" eaLnBrk="0" hangingPunct="0">
              <a:buFontTx/>
              <a:buNone/>
            </a:pPr>
            <a:r>
              <a:rPr lang="de-DE" sz="2445" b="1" dirty="0">
                <a:solidFill>
                  <a:srgbClr val="000000"/>
                </a:solidFill>
                <a:latin typeface="Verdana" charset="0"/>
                <a:ea typeface="ＭＳ Ｐゴシック" charset="0"/>
              </a:rPr>
              <a:t>Stabilisierungstafel Folie </a:t>
            </a:r>
            <a:fld id="{F74CEB15-4085-6B41-A219-123B3D5B139E}" type="slidenum">
              <a:rPr lang="de-DE" sz="2445" b="1">
                <a:solidFill>
                  <a:srgbClr val="000000"/>
                </a:solidFill>
                <a:latin typeface="Verdana" charset="0"/>
                <a:ea typeface="ＭＳ Ｐゴシック" charset="0"/>
              </a:rPr>
              <a:pPr algn="r" eaLnBrk="0" hangingPunct="0">
                <a:buFontTx/>
                <a:buNone/>
              </a:pPr>
              <a:t>‹Nr.›</a:t>
            </a:fld>
            <a:endParaRPr lang="de-DE" sz="2445" b="1" dirty="0">
              <a:solidFill>
                <a:srgbClr val="000000"/>
              </a:solidFill>
              <a:latin typeface="Verdana" charset="0"/>
              <a:ea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649646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0" r:id="rId1"/>
    <p:sldLayoutId id="2147483681" r:id="rId2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+mj-lt"/>
          <a:ea typeface="ＭＳ Ｐゴシック" charset="0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5pPr>
      <a:lvl6pPr marL="139734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6pPr>
      <a:lvl7pPr marL="2794681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7pPr>
      <a:lvl8pPr marL="4192021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8pPr>
      <a:lvl9pPr marL="5589361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9pPr>
    </p:titleStyle>
    <p:bodyStyle>
      <a:lvl1pPr marL="1048005" indent="-1048005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defRPr sz="4890">
          <a:solidFill>
            <a:schemeClr val="tx1"/>
          </a:solidFill>
          <a:latin typeface="+mn-lt"/>
          <a:ea typeface="ＭＳ Ｐゴシック" charset="0"/>
          <a:cs typeface="+mn-cs"/>
        </a:defRPr>
      </a:lvl1pPr>
      <a:lvl2pPr marL="528856" indent="-524003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Char char="•"/>
        <a:defRPr sz="4890">
          <a:solidFill>
            <a:schemeClr val="tx1"/>
          </a:solidFill>
          <a:latin typeface="+mn-lt"/>
          <a:ea typeface="ＭＳ Ｐゴシック" charset="0"/>
        </a:defRPr>
      </a:lvl2pPr>
      <a:lvl3pPr marL="1106228" indent="-572521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−"/>
        <a:defRPr sz="4890">
          <a:solidFill>
            <a:schemeClr val="tx1"/>
          </a:solidFill>
          <a:latin typeface="+mn-lt"/>
          <a:ea typeface="ＭＳ Ｐゴシック" charset="0"/>
        </a:defRPr>
      </a:lvl3pPr>
      <a:lvl4pPr marL="1712714" indent="-601633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»"/>
        <a:defRPr sz="4890">
          <a:solidFill>
            <a:schemeClr val="tx1"/>
          </a:solidFill>
          <a:latin typeface="+mn-lt"/>
          <a:ea typeface="ＭＳ Ｐゴシック" charset="0"/>
        </a:defRPr>
      </a:lvl4pPr>
      <a:lvl5pPr marL="6535479" indent="-698670" algn="l" rtl="0" eaLnBrk="0" fontAlgn="base" hangingPunct="0">
        <a:spcBef>
          <a:spcPct val="20000"/>
        </a:spcBef>
        <a:spcAft>
          <a:spcPct val="0"/>
        </a:spcAft>
        <a:buChar char="»"/>
        <a:defRPr sz="4890">
          <a:solidFill>
            <a:srgbClr val="031932"/>
          </a:solidFill>
          <a:latin typeface="+mn-lt"/>
          <a:ea typeface="ＭＳ Ｐゴシック" charset="0"/>
        </a:defRPr>
      </a:lvl5pPr>
      <a:lvl6pPr marL="7932819" indent="-698670" algn="l" rtl="0" eaLnBrk="1" fontAlgn="base" hangingPunct="1">
        <a:spcBef>
          <a:spcPct val="20000"/>
        </a:spcBef>
        <a:spcAft>
          <a:spcPct val="0"/>
        </a:spcAft>
        <a:buChar char="»"/>
        <a:defRPr sz="4890">
          <a:solidFill>
            <a:srgbClr val="031932"/>
          </a:solidFill>
          <a:latin typeface="+mn-lt"/>
        </a:defRPr>
      </a:lvl6pPr>
      <a:lvl7pPr marL="9330160" indent="-698670" algn="l" rtl="0" eaLnBrk="1" fontAlgn="base" hangingPunct="1">
        <a:spcBef>
          <a:spcPct val="20000"/>
        </a:spcBef>
        <a:spcAft>
          <a:spcPct val="0"/>
        </a:spcAft>
        <a:buChar char="»"/>
        <a:defRPr sz="4890">
          <a:solidFill>
            <a:srgbClr val="031932"/>
          </a:solidFill>
          <a:latin typeface="+mn-lt"/>
        </a:defRPr>
      </a:lvl7pPr>
      <a:lvl8pPr marL="10727500" indent="-698670" algn="l" rtl="0" eaLnBrk="1" fontAlgn="base" hangingPunct="1">
        <a:spcBef>
          <a:spcPct val="20000"/>
        </a:spcBef>
        <a:spcAft>
          <a:spcPct val="0"/>
        </a:spcAft>
        <a:buChar char="»"/>
        <a:defRPr sz="4890">
          <a:solidFill>
            <a:srgbClr val="031932"/>
          </a:solidFill>
          <a:latin typeface="+mn-lt"/>
        </a:defRPr>
      </a:lvl8pPr>
      <a:lvl9pPr marL="12124840" indent="-698670" algn="l" rtl="0" eaLnBrk="1" fontAlgn="base" hangingPunct="1">
        <a:spcBef>
          <a:spcPct val="20000"/>
        </a:spcBef>
        <a:spcAft>
          <a:spcPct val="0"/>
        </a:spcAft>
        <a:buChar char="»"/>
        <a:defRPr sz="4890">
          <a:solidFill>
            <a:srgbClr val="031932"/>
          </a:solidFill>
          <a:latin typeface="+mn-lt"/>
        </a:defRPr>
      </a:lvl9pPr>
    </p:bodyStyle>
    <p:otherStyle>
      <a:defPPr>
        <a:defRPr lang="de-DE"/>
      </a:defPPr>
      <a:lvl1pPr marL="0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1pPr>
      <a:lvl2pPr marL="1397340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2pPr>
      <a:lvl3pPr marL="2794681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3pPr>
      <a:lvl4pPr marL="4192021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4pPr>
      <a:lvl5pPr marL="5589361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5pPr>
      <a:lvl6pPr marL="6986702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6pPr>
      <a:lvl7pPr marL="8384042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7pPr>
      <a:lvl8pPr marL="9781383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8pPr>
      <a:lvl9pPr marL="11178723" algn="l" defTabSz="2794681" rtl="0" eaLnBrk="1" latinLnBrk="0" hangingPunct="1">
        <a:defRPr sz="55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9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9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7" y="9181398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75568F-89C3-45BE-9A27-54C281087C35}" type="datetimeFigureOut">
              <a:rPr lang="de-DE" smtClean="0"/>
              <a:t>28.11.24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4" y="9181398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8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816CE2E-4A82-4821-9545-9D2629C4E44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488026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  <p:sldLayoutId id="2147483698" r:id="rId3"/>
    <p:sldLayoutId id="2147483699" r:id="rId4"/>
    <p:sldLayoutId id="2147483700" r:id="rId5"/>
    <p:sldLayoutId id="2147483701" r:id="rId6"/>
    <p:sldLayoutId id="2147483702" r:id="rId7"/>
    <p:sldLayoutId id="2147483703" r:id="rId8"/>
    <p:sldLayoutId id="2147483704" r:id="rId9"/>
    <p:sldLayoutId id="2147483705" r:id="rId10"/>
    <p:sldLayoutId id="2147483706" r:id="rId11"/>
    <p:sldLayoutId id="214748369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1.xml"/><Relationship Id="rId5" Type="http://schemas.openxmlformats.org/officeDocument/2006/relationships/image" Target="../media/image4.png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le 1">
            <a:extLst>
              <a:ext uri="{FF2B5EF4-FFF2-40B4-BE49-F238E27FC236}">
                <a16:creationId xmlns:a16="http://schemas.microsoft.com/office/drawing/2014/main" id="{2D9C820C-0996-2AA3-D33A-7CA75022130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814348"/>
              </p:ext>
            </p:extLst>
          </p:nvPr>
        </p:nvGraphicFramePr>
        <p:xfrm>
          <a:off x="902786" y="5686734"/>
          <a:ext cx="5400001" cy="1923454"/>
        </p:xfrm>
        <a:graphic>
          <a:graphicData uri="http://schemas.openxmlformats.org/drawingml/2006/table">
            <a:tbl>
              <a:tblPr/>
              <a:tblGrid>
                <a:gridCol w="1712195">
                  <a:extLst>
                    <a:ext uri="{9D8B030D-6E8A-4147-A177-3AD203B41FA5}">
                      <a16:colId xmlns:a16="http://schemas.microsoft.com/office/drawing/2014/main" val="252192124"/>
                    </a:ext>
                  </a:extLst>
                </a:gridCol>
                <a:gridCol w="439025">
                  <a:extLst>
                    <a:ext uri="{9D8B030D-6E8A-4147-A177-3AD203B41FA5}">
                      <a16:colId xmlns:a16="http://schemas.microsoft.com/office/drawing/2014/main" val="3437799336"/>
                    </a:ext>
                  </a:extLst>
                </a:gridCol>
                <a:gridCol w="636585">
                  <a:extLst>
                    <a:ext uri="{9D8B030D-6E8A-4147-A177-3AD203B41FA5}">
                      <a16:colId xmlns:a16="http://schemas.microsoft.com/office/drawing/2014/main" val="3228083846"/>
                    </a:ext>
                  </a:extLst>
                </a:gridCol>
                <a:gridCol w="636585">
                  <a:extLst>
                    <a:ext uri="{9D8B030D-6E8A-4147-A177-3AD203B41FA5}">
                      <a16:colId xmlns:a16="http://schemas.microsoft.com/office/drawing/2014/main" val="629408115"/>
                    </a:ext>
                  </a:extLst>
                </a:gridCol>
                <a:gridCol w="651219">
                  <a:extLst>
                    <a:ext uri="{9D8B030D-6E8A-4147-A177-3AD203B41FA5}">
                      <a16:colId xmlns:a16="http://schemas.microsoft.com/office/drawing/2014/main" val="3972025547"/>
                    </a:ext>
                  </a:extLst>
                </a:gridCol>
                <a:gridCol w="534147">
                  <a:extLst>
                    <a:ext uri="{9D8B030D-6E8A-4147-A177-3AD203B41FA5}">
                      <a16:colId xmlns:a16="http://schemas.microsoft.com/office/drawing/2014/main" val="1047067355"/>
                    </a:ext>
                  </a:extLst>
                </a:gridCol>
                <a:gridCol w="790245">
                  <a:extLst>
                    <a:ext uri="{9D8B030D-6E8A-4147-A177-3AD203B41FA5}">
                      <a16:colId xmlns:a16="http://schemas.microsoft.com/office/drawing/2014/main" val="503428838"/>
                    </a:ext>
                  </a:extLst>
                </a:gridCol>
              </a:tblGrid>
              <a:tr h="137969"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Article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No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.: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Card ID no: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Card no: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rowSpan="2" gridSpan="2"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95801505"/>
                  </a:ext>
                </a:extLst>
              </a:tr>
              <a:tr h="434549">
                <a:tc gridSpan="2">
                  <a:txBody>
                    <a:bodyPr/>
                    <a:lstStyle/>
                    <a:p>
                      <a:pPr algn="ctr" fontAlgn="ctr"/>
                      <a:endParaRPr lang="de-DE" sz="20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9348545"/>
                  </a:ext>
                </a:extLst>
              </a:tr>
              <a:tr h="137969"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Article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description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Load carrier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Quantity: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Quantity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unit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644547"/>
                  </a:ext>
                </a:extLst>
              </a:tr>
              <a:tr h="251240">
                <a:tc gridSpan="2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72695880"/>
                  </a:ext>
                </a:extLst>
              </a:tr>
              <a:tr h="137969">
                <a:tc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QR CODE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Coordinate source: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Source (supplier):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8518768"/>
                  </a:ext>
                </a:extLst>
              </a:tr>
              <a:tr h="434549">
                <a:tc rowSpan="3"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8937168"/>
                  </a:ext>
                </a:extLst>
              </a:tr>
              <a:tr h="137969"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Coordinate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sink: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Sink (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customer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):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58282199"/>
                  </a:ext>
                </a:extLst>
              </a:tr>
              <a:tr h="251240"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9980100"/>
                  </a:ext>
                </a:extLst>
              </a:tr>
            </a:tbl>
          </a:graphicData>
        </a:graphic>
      </p:graphicFrame>
      <p:graphicFrame>
        <p:nvGraphicFramePr>
          <p:cNvPr id="3" name="Tabelle 2">
            <a:extLst>
              <a:ext uri="{FF2B5EF4-FFF2-40B4-BE49-F238E27FC236}">
                <a16:creationId xmlns:a16="http://schemas.microsoft.com/office/drawing/2014/main" id="{69A7BCFE-FCF5-CA6D-A48F-EB3523C4D98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5172650"/>
              </p:ext>
            </p:extLst>
          </p:nvPr>
        </p:nvGraphicFramePr>
        <p:xfrm>
          <a:off x="902786" y="1286662"/>
          <a:ext cx="5400001" cy="1923452"/>
        </p:xfrm>
        <a:graphic>
          <a:graphicData uri="http://schemas.openxmlformats.org/drawingml/2006/table">
            <a:tbl>
              <a:tblPr/>
              <a:tblGrid>
                <a:gridCol w="1712195">
                  <a:extLst>
                    <a:ext uri="{9D8B030D-6E8A-4147-A177-3AD203B41FA5}">
                      <a16:colId xmlns:a16="http://schemas.microsoft.com/office/drawing/2014/main" val="252192124"/>
                    </a:ext>
                  </a:extLst>
                </a:gridCol>
                <a:gridCol w="439025">
                  <a:extLst>
                    <a:ext uri="{9D8B030D-6E8A-4147-A177-3AD203B41FA5}">
                      <a16:colId xmlns:a16="http://schemas.microsoft.com/office/drawing/2014/main" val="3437799336"/>
                    </a:ext>
                  </a:extLst>
                </a:gridCol>
                <a:gridCol w="636585">
                  <a:extLst>
                    <a:ext uri="{9D8B030D-6E8A-4147-A177-3AD203B41FA5}">
                      <a16:colId xmlns:a16="http://schemas.microsoft.com/office/drawing/2014/main" val="3228083846"/>
                    </a:ext>
                  </a:extLst>
                </a:gridCol>
                <a:gridCol w="636585">
                  <a:extLst>
                    <a:ext uri="{9D8B030D-6E8A-4147-A177-3AD203B41FA5}">
                      <a16:colId xmlns:a16="http://schemas.microsoft.com/office/drawing/2014/main" val="629408115"/>
                    </a:ext>
                  </a:extLst>
                </a:gridCol>
                <a:gridCol w="651219">
                  <a:extLst>
                    <a:ext uri="{9D8B030D-6E8A-4147-A177-3AD203B41FA5}">
                      <a16:colId xmlns:a16="http://schemas.microsoft.com/office/drawing/2014/main" val="3972025547"/>
                    </a:ext>
                  </a:extLst>
                </a:gridCol>
                <a:gridCol w="534147">
                  <a:extLst>
                    <a:ext uri="{9D8B030D-6E8A-4147-A177-3AD203B41FA5}">
                      <a16:colId xmlns:a16="http://schemas.microsoft.com/office/drawing/2014/main" val="1047067355"/>
                    </a:ext>
                  </a:extLst>
                </a:gridCol>
                <a:gridCol w="790245">
                  <a:extLst>
                    <a:ext uri="{9D8B030D-6E8A-4147-A177-3AD203B41FA5}">
                      <a16:colId xmlns:a16="http://schemas.microsoft.com/office/drawing/2014/main" val="503428838"/>
                    </a:ext>
                  </a:extLst>
                </a:gridCol>
              </a:tblGrid>
              <a:tr h="137479">
                <a:tc rowSpan="2" gridSpan="4">
                  <a:txBody>
                    <a:bodyPr/>
                    <a:lstStyle/>
                    <a:p>
                      <a:pPr algn="ctr" fontAlgn="b"/>
                      <a:r>
                        <a:rPr lang="de-DE" sz="2800" b="1" i="0" u="none" strike="noStrike" dirty="0">
                          <a:effectLst/>
                          <a:latin typeface="Arial" panose="020B0604020202020204" pitchFamily="34" charset="0"/>
                        </a:rPr>
                        <a:t>ORDER / PRODUCT</a:t>
                      </a: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pPr algn="l" fontAlgn="b"/>
                      <a:endParaRPr lang="de-DE" sz="800" b="1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de-DE" sz="800" b="1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022" marR="8022" marT="8022" marB="0" anchor="b"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Card no: 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95801505"/>
                  </a:ext>
                </a:extLst>
              </a:tr>
              <a:tr h="322480">
                <a:tc gridSpan="4" vMerge="1">
                  <a:txBody>
                    <a:bodyPr/>
                    <a:lstStyle/>
                    <a:p>
                      <a:pPr algn="ctr" fontAlgn="ctr"/>
                      <a:endParaRPr lang="de-DE" sz="20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de-DE" sz="15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 Bold"/>
                        <a:ea typeface="+mn-ea"/>
                        <a:cs typeface="+mn-cs"/>
                        <a:sym typeface="Arial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9348545"/>
                  </a:ext>
                </a:extLst>
              </a:tr>
              <a:tr h="137479"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Product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description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Article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No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.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Quantity: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Quantity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unit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644547"/>
                  </a:ext>
                </a:extLst>
              </a:tr>
              <a:tr h="250347">
                <a:tc gridSpan="2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72695880"/>
                  </a:ext>
                </a:extLst>
              </a:tr>
              <a:tr h="137479">
                <a:tc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QR CODE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Coordinate source: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Source (supplier):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8518768"/>
                  </a:ext>
                </a:extLst>
              </a:tr>
              <a:tr h="308502">
                <a:tc rowSpan="3"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de-DE" sz="1500" b="1" i="0" u="none" strike="noStrike" dirty="0">
                          <a:effectLst/>
                          <a:latin typeface="Segoe Print Bold"/>
                        </a:rPr>
                        <a:t> </a:t>
                      </a: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8937168"/>
                  </a:ext>
                </a:extLst>
              </a:tr>
              <a:tr h="137479"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Coordinate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sink: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Sink (customer):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58282199"/>
                  </a:ext>
                </a:extLst>
              </a:tr>
              <a:tr h="492207"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de-DE" sz="1500" b="1" i="0" u="none" strike="noStrike" dirty="0">
                          <a:effectLst/>
                          <a:latin typeface="Segoe Print Bold"/>
                        </a:rPr>
                        <a:t> </a:t>
                      </a: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9980100"/>
                  </a:ext>
                </a:extLst>
              </a:tr>
            </a:tbl>
          </a:graphicData>
        </a:graphic>
      </p:graphicFrame>
      <p:graphicFrame>
        <p:nvGraphicFramePr>
          <p:cNvPr id="8" name="Tabelle 7">
            <a:extLst>
              <a:ext uri="{FF2B5EF4-FFF2-40B4-BE49-F238E27FC236}">
                <a16:creationId xmlns:a16="http://schemas.microsoft.com/office/drawing/2014/main" id="{7B56E088-B81D-9787-F5F4-46DDAC2BD6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45280246"/>
              </p:ext>
            </p:extLst>
          </p:nvPr>
        </p:nvGraphicFramePr>
        <p:xfrm>
          <a:off x="902786" y="3477628"/>
          <a:ext cx="5400001" cy="1923455"/>
        </p:xfrm>
        <a:graphic>
          <a:graphicData uri="http://schemas.openxmlformats.org/drawingml/2006/table">
            <a:tbl>
              <a:tblPr/>
              <a:tblGrid>
                <a:gridCol w="1712195">
                  <a:extLst>
                    <a:ext uri="{9D8B030D-6E8A-4147-A177-3AD203B41FA5}">
                      <a16:colId xmlns:a16="http://schemas.microsoft.com/office/drawing/2014/main" val="132954528"/>
                    </a:ext>
                  </a:extLst>
                </a:gridCol>
                <a:gridCol w="439025">
                  <a:extLst>
                    <a:ext uri="{9D8B030D-6E8A-4147-A177-3AD203B41FA5}">
                      <a16:colId xmlns:a16="http://schemas.microsoft.com/office/drawing/2014/main" val="2917951475"/>
                    </a:ext>
                  </a:extLst>
                </a:gridCol>
                <a:gridCol w="636585">
                  <a:extLst>
                    <a:ext uri="{9D8B030D-6E8A-4147-A177-3AD203B41FA5}">
                      <a16:colId xmlns:a16="http://schemas.microsoft.com/office/drawing/2014/main" val="2507585397"/>
                    </a:ext>
                  </a:extLst>
                </a:gridCol>
                <a:gridCol w="636585">
                  <a:extLst>
                    <a:ext uri="{9D8B030D-6E8A-4147-A177-3AD203B41FA5}">
                      <a16:colId xmlns:a16="http://schemas.microsoft.com/office/drawing/2014/main" val="3306782114"/>
                    </a:ext>
                  </a:extLst>
                </a:gridCol>
                <a:gridCol w="651219">
                  <a:extLst>
                    <a:ext uri="{9D8B030D-6E8A-4147-A177-3AD203B41FA5}">
                      <a16:colId xmlns:a16="http://schemas.microsoft.com/office/drawing/2014/main" val="316430059"/>
                    </a:ext>
                  </a:extLst>
                </a:gridCol>
                <a:gridCol w="534147">
                  <a:extLst>
                    <a:ext uri="{9D8B030D-6E8A-4147-A177-3AD203B41FA5}">
                      <a16:colId xmlns:a16="http://schemas.microsoft.com/office/drawing/2014/main" val="1728698227"/>
                    </a:ext>
                  </a:extLst>
                </a:gridCol>
                <a:gridCol w="790245">
                  <a:extLst>
                    <a:ext uri="{9D8B030D-6E8A-4147-A177-3AD203B41FA5}">
                      <a16:colId xmlns:a16="http://schemas.microsoft.com/office/drawing/2014/main" val="2424840068"/>
                    </a:ext>
                  </a:extLst>
                </a:gridCol>
              </a:tblGrid>
              <a:tr h="238030"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de-DE" sz="1500" b="1" i="0" u="none" strike="noStrike" dirty="0" err="1">
                          <a:effectLst/>
                          <a:latin typeface="Arial" panose="020B0604020202020204" pitchFamily="34" charset="0"/>
                        </a:rPr>
                        <a:t>ConWIP</a:t>
                      </a:r>
                      <a:r>
                        <a:rPr lang="de-DE" sz="1500" b="1" i="0" u="none" strike="noStrike" dirty="0">
                          <a:effectLst/>
                          <a:latin typeface="Arial" panose="020B0604020202020204" pitchFamily="34" charset="0"/>
                        </a:rPr>
                        <a:t> Card.</a:t>
                      </a: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8464210"/>
                  </a:ext>
                </a:extLst>
              </a:tr>
              <a:tr h="130715"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Article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No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.: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Card ID no: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Card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no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rowSpan="2" gridSpan="2"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24181036"/>
                  </a:ext>
                </a:extLst>
              </a:tr>
              <a:tr h="314683">
                <a:tc gridSpan="2">
                  <a:txBody>
                    <a:bodyPr/>
                    <a:lstStyle/>
                    <a:p>
                      <a:pPr algn="ctr" fontAlgn="ctr"/>
                      <a:endParaRPr lang="de-DE" sz="20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gridSpan="2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94856373"/>
                  </a:ext>
                </a:extLst>
              </a:tr>
              <a:tr h="130715"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Article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description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Load carrier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Quantity: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Quantity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unit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9328176"/>
                  </a:ext>
                </a:extLst>
              </a:tr>
              <a:tr h="238030">
                <a:tc gridSpan="2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82931747"/>
                  </a:ext>
                </a:extLst>
              </a:tr>
              <a:tr h="130715">
                <a:tc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QR CODE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Coordinate source: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Source (supplier):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25860650"/>
                  </a:ext>
                </a:extLst>
              </a:tr>
              <a:tr h="304926">
                <a:tc rowSpan="3">
                  <a:txBody>
                    <a:bodyPr/>
                    <a:lstStyle/>
                    <a:p>
                      <a:pPr algn="ctr" fontAlgn="b"/>
                      <a:r>
                        <a:rPr lang="de-DE" sz="800" b="1" i="0" u="none" strike="noStrike"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7756273"/>
                  </a:ext>
                </a:extLst>
              </a:tr>
              <a:tr h="130715"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Coordinate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 sink: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Sink (</a:t>
                      </a:r>
                      <a:r>
                        <a:rPr lang="de-DE" sz="800" b="1" i="0" u="none" strike="noStrike" dirty="0" err="1">
                          <a:effectLst/>
                          <a:latin typeface="Arial" panose="020B0604020202020204" pitchFamily="34" charset="0"/>
                        </a:rPr>
                        <a:t>customer</a:t>
                      </a:r>
                      <a:r>
                        <a:rPr lang="de-DE" sz="800" b="1" i="0" u="none" strike="noStrike" dirty="0">
                          <a:effectLst/>
                          <a:latin typeface="Arial" panose="020B0604020202020204" pitchFamily="34" charset="0"/>
                        </a:rPr>
                        <a:t>):</a:t>
                      </a:r>
                    </a:p>
                  </a:txBody>
                  <a:tcPr marL="8022" marR="8022" marT="802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47573459"/>
                  </a:ext>
                </a:extLst>
              </a:tr>
              <a:tr h="304926"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de-DE" sz="1500" b="1" i="0" u="none" strike="noStrike" dirty="0">
                          <a:effectLst/>
                          <a:latin typeface="Segoe Print Bold"/>
                        </a:rPr>
                        <a:t> </a:t>
                      </a: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de-DE" sz="1500" b="1" i="0" u="none" strike="noStrike" dirty="0">
                        <a:effectLst/>
                        <a:latin typeface="Segoe Print Bold"/>
                      </a:endParaRPr>
                    </a:p>
                  </a:txBody>
                  <a:tcPr marL="8022" marR="8022" marT="802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773029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862606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rafik 4">
            <a:extLst>
              <a:ext uri="{FF2B5EF4-FFF2-40B4-BE49-F238E27FC236}">
                <a16:creationId xmlns:a16="http://schemas.microsoft.com/office/drawing/2014/main" id="{0EAC21F5-C55C-B177-D118-800159B4DB97}"/>
              </a:ext>
            </a:extLst>
          </p:cNvPr>
          <p:cNvPicPr>
            <a:picLocks/>
          </p:cNvPicPr>
          <p:nvPr/>
        </p:nvPicPr>
        <p:blipFill>
          <a:blip r:embed="rId2"/>
          <a:srcRect t="2524" b="2524"/>
          <a:stretch/>
        </p:blipFill>
        <p:spPr>
          <a:xfrm>
            <a:off x="743222" y="5937954"/>
            <a:ext cx="5400000" cy="1925999"/>
          </a:xfrm>
          <a:prstGeom prst="rect">
            <a:avLst/>
          </a:prstGeom>
        </p:spPr>
      </p:pic>
      <p:pic>
        <p:nvPicPr>
          <p:cNvPr id="6" name="Grafik 5">
            <a:extLst>
              <a:ext uri="{FF2B5EF4-FFF2-40B4-BE49-F238E27FC236}">
                <a16:creationId xmlns:a16="http://schemas.microsoft.com/office/drawing/2014/main" id="{6D0CF8E2-26F2-ED36-7E6D-818D5CCD3155}"/>
              </a:ext>
            </a:extLst>
          </p:cNvPr>
          <p:cNvPicPr>
            <a:picLocks noChangeAspect="1"/>
          </p:cNvPicPr>
          <p:nvPr/>
        </p:nvPicPr>
        <p:blipFill>
          <a:blip r:embed="rId3"/>
          <a:srcRect t="2524" b="2524"/>
          <a:stretch/>
        </p:blipFill>
        <p:spPr>
          <a:xfrm>
            <a:off x="743222" y="3529717"/>
            <a:ext cx="5400000" cy="1926081"/>
          </a:xfrm>
          <a:prstGeom prst="rect">
            <a:avLst/>
          </a:prstGeom>
        </p:spPr>
      </p:pic>
      <p:pic>
        <p:nvPicPr>
          <p:cNvPr id="7" name="Grafik 6">
            <a:extLst>
              <a:ext uri="{FF2B5EF4-FFF2-40B4-BE49-F238E27FC236}">
                <a16:creationId xmlns:a16="http://schemas.microsoft.com/office/drawing/2014/main" id="{8149C423-8CEC-8767-7E65-4B6FB761719B}"/>
              </a:ext>
            </a:extLst>
          </p:cNvPr>
          <p:cNvPicPr>
            <a:picLocks/>
          </p:cNvPicPr>
          <p:nvPr/>
        </p:nvPicPr>
        <p:blipFill>
          <a:blip r:embed="rId4"/>
          <a:srcRect/>
          <a:stretch/>
        </p:blipFill>
        <p:spPr>
          <a:xfrm>
            <a:off x="743222" y="1121562"/>
            <a:ext cx="5400000" cy="1925999"/>
          </a:xfrm>
          <a:prstGeom prst="rect">
            <a:avLst/>
          </a:prstGeom>
        </p:spPr>
      </p:pic>
      <p:pic>
        <p:nvPicPr>
          <p:cNvPr id="4" name="Grafik 3">
            <a:extLst>
              <a:ext uri="{FF2B5EF4-FFF2-40B4-BE49-F238E27FC236}">
                <a16:creationId xmlns:a16="http://schemas.microsoft.com/office/drawing/2014/main" id="{21E7D61A-6A22-34BE-D022-95E8164FB385}"/>
              </a:ext>
            </a:extLst>
          </p:cNvPr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88487" y="1204918"/>
            <a:ext cx="3367051" cy="40040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5420471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XC9yCy.WUKee5KNNgup1g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83L0ObgzUOMUPXRVIHg9Q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mbcZx.MSCUC6xn7YS0YQxQ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8_engineering_quer_farbe">
  <a:themeElements>
    <a:clrScheme name="1_engineering_quer_farbe 1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LW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8575" cap="flat" cmpd="sng" algn="ctr">
          <a:solidFill>
            <a:srgbClr val="FF66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rtlCol="0" anchor="t" anchorCtr="0" compatLnSpc="1">
        <a:prstTxWarp prst="textNoShape">
          <a:avLst/>
        </a:prstTxWarp>
        <a:noAutofit/>
      </a:bodyPr>
      <a:lstStyle>
        <a:defPPr marR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tabLst/>
          <a:defRPr kumimoji="0" sz="1200" b="0" i="0" u="none" strike="noStrike" cap="none" normalizeH="0" baseline="0" dirty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  <a:spAutoFit/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Char char="•"/>
          <a:tabLst/>
          <a:defRPr kumimoji="0" lang="de-DE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1_engineering_quer_farbe 1">
        <a:dk1>
          <a:srgbClr val="000000"/>
        </a:dk1>
        <a:lt1>
          <a:srgbClr val="FFFFFF"/>
        </a:lt1>
        <a:dk2>
          <a:srgbClr val="000000"/>
        </a:dk2>
        <a:lt2>
          <a:srgbClr val="757477"/>
        </a:lt2>
        <a:accent1>
          <a:srgbClr val="CFCFCF"/>
        </a:accent1>
        <a:accent2>
          <a:srgbClr val="6AB023"/>
        </a:accent2>
        <a:accent3>
          <a:srgbClr val="FFFFFF"/>
        </a:accent3>
        <a:accent4>
          <a:srgbClr val="000000"/>
        </a:accent4>
        <a:accent5>
          <a:srgbClr val="E4E4E4"/>
        </a:accent5>
        <a:accent6>
          <a:srgbClr val="5F9F1F"/>
        </a:accent6>
        <a:hlink>
          <a:srgbClr val="0F2E5B"/>
        </a:hlink>
        <a:folHlink>
          <a:srgbClr val="FF7D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1_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116</Words>
  <Application>Microsoft Macintosh PowerPoint</Application>
  <PresentationFormat>A4-Papier (210 x 297 mm)</PresentationFormat>
  <Paragraphs>44</Paragraphs>
  <Slides>2</Slides>
  <Notes>0</Notes>
  <HiddenSlides>1</HiddenSlides>
  <MMClips>0</MMClips>
  <ScaleCrop>false</ScaleCrop>
  <HeadingPairs>
    <vt:vector size="8" baseType="variant">
      <vt:variant>
        <vt:lpstr>Verwendete Schriftarten</vt:lpstr>
      </vt:variant>
      <vt:variant>
        <vt:i4>8</vt:i4>
      </vt:variant>
      <vt:variant>
        <vt:lpstr>Design</vt:lpstr>
      </vt:variant>
      <vt:variant>
        <vt:i4>3</vt:i4>
      </vt:variant>
      <vt:variant>
        <vt:lpstr>Eingebettete OLE-Server</vt:lpstr>
      </vt:variant>
      <vt:variant>
        <vt:i4>0</vt:i4>
      </vt:variant>
      <vt:variant>
        <vt:lpstr>Folientitel</vt:lpstr>
      </vt:variant>
      <vt:variant>
        <vt:i4>2</vt:i4>
      </vt:variant>
    </vt:vector>
  </HeadingPairs>
  <TitlesOfParts>
    <vt:vector size="13" baseType="lpstr">
      <vt:lpstr>ＭＳ Ｐゴシック</vt:lpstr>
      <vt:lpstr>Aptos</vt:lpstr>
      <vt:lpstr>Aptos Display</vt:lpstr>
      <vt:lpstr>Arial</vt:lpstr>
      <vt:lpstr>Calibri</vt:lpstr>
      <vt:lpstr>Calibri Light</vt:lpstr>
      <vt:lpstr>Segoe Print Bold</vt:lpstr>
      <vt:lpstr>Verdana</vt:lpstr>
      <vt:lpstr>Office</vt:lpstr>
      <vt:lpstr>8_engineering_quer_farbe</vt:lpstr>
      <vt:lpstr>1_Office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Vorbereitung Einlernen</dc:title>
  <dc:creator>Nasim mahmoodi</dc:creator>
  <cp:lastModifiedBy>Jessica Kleiner</cp:lastModifiedBy>
  <cp:revision>32</cp:revision>
  <dcterms:created xsi:type="dcterms:W3CDTF">2024-04-11T10:18:57Z</dcterms:created>
  <dcterms:modified xsi:type="dcterms:W3CDTF">2024-11-28T08:04:53Z</dcterms:modified>
</cp:coreProperties>
</file>

<file path=docProps/thumbnail.jpeg>
</file>