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5" r:id="rId1"/>
  </p:sldMasterIdLst>
  <p:notesMasterIdLst>
    <p:notesMasterId r:id="rId3"/>
  </p:notesMasterIdLst>
  <p:handoutMasterIdLst>
    <p:handoutMasterId r:id="rId4"/>
  </p:handoutMasterIdLst>
  <p:sldIdLst>
    <p:sldId id="737" r:id="rId2"/>
  </p:sldIdLst>
  <p:sldSz cx="9906000" cy="6858000" type="A4"/>
  <p:notesSz cx="10236200" cy="7099300"/>
  <p:custDataLst>
    <p:tags r:id="rId5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7">
          <p15:clr>
            <a:srgbClr val="A4A3A4"/>
          </p15:clr>
        </p15:guide>
        <p15:guide id="2" orient="horz" pos="79">
          <p15:clr>
            <a:srgbClr val="A4A3A4"/>
          </p15:clr>
        </p15:guide>
        <p15:guide id="3" pos="811">
          <p15:clr>
            <a:srgbClr val="A4A3A4"/>
          </p15:clr>
        </p15:guide>
        <p15:guide id="4" pos="3119">
          <p15:clr>
            <a:srgbClr val="A4A3A4"/>
          </p15:clr>
        </p15:guide>
        <p15:guide id="5" orient="horz" pos="4269">
          <p15:clr>
            <a:srgbClr val="A4A3A4"/>
          </p15:clr>
        </p15:guide>
        <p15:guide id="6" pos="33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9"/>
    <a:srgbClr val="000039"/>
    <a:srgbClr val="EDEDED"/>
    <a:srgbClr val="F7F7F7"/>
    <a:srgbClr val="FF7D00"/>
    <a:srgbClr val="CCECFF"/>
    <a:srgbClr val="CCFFFF"/>
    <a:srgbClr val="FFFF00"/>
    <a:srgbClr val="C0C0C0"/>
    <a:srgbClr val="92F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0" autoAdjust="0"/>
    <p:restoredTop sz="94515" autoAdjust="0"/>
  </p:normalViewPr>
  <p:slideViewPr>
    <p:cSldViewPr snapToGrid="0" showGuides="1">
      <p:cViewPr varScale="1">
        <p:scale>
          <a:sx n="98" d="100"/>
          <a:sy n="98" d="100"/>
        </p:scale>
        <p:origin x="2160" y="184"/>
      </p:cViewPr>
      <p:guideLst>
        <p:guide orient="horz" pos="4137"/>
        <p:guide orient="horz" pos="79"/>
        <p:guide pos="811"/>
        <p:guide pos="3119"/>
        <p:guide orient="horz" pos="4269"/>
        <p:guide pos="33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105" d="100"/>
          <a:sy n="105" d="100"/>
        </p:scale>
        <p:origin x="-84" y="-108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706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Arial" charset="0"/>
              </a:defRPr>
            </a:lvl1pPr>
          </a:lstStyle>
          <a:p>
            <a:endParaRPr lang="de-AT"/>
          </a:p>
        </p:txBody>
      </p:sp>
      <p:sp>
        <p:nvSpPr>
          <p:cNvPr id="574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7063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Arial" charset="0"/>
              </a:defRPr>
            </a:lvl1pPr>
          </a:lstStyle>
          <a:p>
            <a:fld id="{61383F37-12F2-4D70-858D-23405F5B1C30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687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90538" y="681038"/>
            <a:ext cx="9255125" cy="6408737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</p:sp>
      <p:sp>
        <p:nvSpPr>
          <p:cNvPr id="283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4113" y="249238"/>
            <a:ext cx="7927975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283667" name="AutoShape 19"/>
          <p:cNvSpPr>
            <a:spLocks noChangeArrowheads="1"/>
          </p:cNvSpPr>
          <p:nvPr/>
        </p:nvSpPr>
        <p:spPr bwMode="auto"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algn="ctr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708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lnSpc>
        <a:spcPct val="90000"/>
      </a:lnSpc>
      <a:spcBef>
        <a:spcPct val="30000"/>
      </a:spcBef>
      <a:spcAft>
        <a:spcPct val="0"/>
      </a:spcAft>
      <a:defRPr sz="1600" kern="1200">
        <a:solidFill>
          <a:schemeClr val="accent2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D26DB-E898-F508-0C85-11FB4A460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>
            <a:extLst>
              <a:ext uri="{FF2B5EF4-FFF2-40B4-BE49-F238E27FC236}">
                <a16:creationId xmlns:a16="http://schemas.microsoft.com/office/drawing/2014/main" id="{BB73FB55-B0AA-6D02-C902-2444583FDC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90538" y="681038"/>
            <a:ext cx="9255125" cy="6408737"/>
          </a:xfrm>
        </p:spPr>
      </p:sp>
      <p:sp>
        <p:nvSpPr>
          <p:cNvPr id="1002500" name="Rectangle 4">
            <a:extLst>
              <a:ext uri="{FF2B5EF4-FFF2-40B4-BE49-F238E27FC236}">
                <a16:creationId xmlns:a16="http://schemas.microsoft.com/office/drawing/2014/main" id="{A5DF73B1-E07D-2153-A98C-E6BAC0067F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69502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oleObject" Target="../embeddings/oleObject4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13820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62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heme" Target="../theme/theme1.xml"/><Relationship Id="rId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11" Type="http://schemas.openxmlformats.org/officeDocument/2006/relationships/oleObject" Target="../embeddings/oleObject2.bin"/><Relationship Id="rId5" Type="http://schemas.openxmlformats.org/officeDocument/2006/relationships/tags" Target="../tags/tag3.xml"/><Relationship Id="rId10" Type="http://schemas.openxmlformats.org/officeDocument/2006/relationships/oleObject" Target="../embeddings/oleObject1.bin"/><Relationship Id="rId4" Type="http://schemas.openxmlformats.org/officeDocument/2006/relationships/tags" Target="../tags/tag2.xml"/><Relationship Id="rId9" Type="http://schemas.openxmlformats.org/officeDocument/2006/relationships/tags" Target="../tags/tag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Textmasterformate durch Klicken bearbeiten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Zweite Ebene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Dritte Ebene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Stabilisierungstafel Folie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9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68CE0-FD38-F6CA-CB67-D2DF1957F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92;p1">
            <a:extLst>
              <a:ext uri="{FF2B5EF4-FFF2-40B4-BE49-F238E27FC236}">
                <a16:creationId xmlns:a16="http://schemas.microsoft.com/office/drawing/2014/main" id="{C8FEBEF1-3006-EBCA-91B7-821BEE1F56C5}"/>
              </a:ext>
            </a:extLst>
          </p:cNvPr>
          <p:cNvSpPr/>
          <p:nvPr/>
        </p:nvSpPr>
        <p:spPr>
          <a:xfrm>
            <a:off x="6521536" y="9231"/>
            <a:ext cx="3377381" cy="59941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VARIANT OVERVIEW</a:t>
            </a:r>
            <a:endParaRPr kumimoji="0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LEAN - PULL 03-3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7FDB9E27-96E3-1E26-E02B-DEC623B1EB06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6" y="1"/>
          <a:ext cx="17198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7FDB9E27-96E3-1E26-E02B-DEC623B1EB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"/>
                        <a:ext cx="17198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6="http://schemas.microsoft.com/office/drawing/2014/main" xmlns:v="urn:schemas-microsoft-com:vml" xmlns:lc="http://schemas.openxmlformats.org/drawingml/2006/lockedCanvas" xmlns:xdr="http://schemas.openxmlformats.org/drawingml/2006/spreadsheetDrawing" xmlns:p14="http://schemas.microsoft.com/office/powerpoint/2010/main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5" name="AutoShape 6">
            <a:extLst>
              <a:ext uri="{FF2B5EF4-FFF2-40B4-BE49-F238E27FC236}">
                <a16:creationId xmlns:a16="http://schemas.microsoft.com/office/drawing/2014/main" id="{106E2376-537C-8FAE-F643-26138DC1EB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2975700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6" name="Freeform 7">
            <a:extLst>
              <a:ext uri="{FF2B5EF4-FFF2-40B4-BE49-F238E27FC236}">
                <a16:creationId xmlns:a16="http://schemas.microsoft.com/office/drawing/2014/main" id="{13C3D014-D491-4DB1-0154-2C4DACBF37F7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298046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5" name="AutoShape 6">
            <a:extLst>
              <a:ext uri="{FF2B5EF4-FFF2-40B4-BE49-F238E27FC236}">
                <a16:creationId xmlns:a16="http://schemas.microsoft.com/office/drawing/2014/main" id="{7C6E5AB2-4B8D-C756-F2B7-A225A56CD5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34578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6" name="Freeform 7">
            <a:extLst>
              <a:ext uri="{FF2B5EF4-FFF2-40B4-BE49-F238E27FC236}">
                <a16:creationId xmlns:a16="http://schemas.microsoft.com/office/drawing/2014/main" id="{4E57E777-A95C-3687-E304-799F0C166D5E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34626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5" name="AutoShape 6">
            <a:extLst>
              <a:ext uri="{FF2B5EF4-FFF2-40B4-BE49-F238E27FC236}">
                <a16:creationId xmlns:a16="http://schemas.microsoft.com/office/drawing/2014/main" id="{E95037B4-6C44-FB65-C84C-52C52FA374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3638" y="39195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6" name="Freeform 7">
            <a:extLst>
              <a:ext uri="{FF2B5EF4-FFF2-40B4-BE49-F238E27FC236}">
                <a16:creationId xmlns:a16="http://schemas.microsoft.com/office/drawing/2014/main" id="{303BC2C5-8C50-1787-3FA8-0DCED9808AE9}"/>
              </a:ext>
            </a:extLst>
          </p:cNvPr>
          <p:cNvSpPr>
            <a:spLocks noChangeAspect="1"/>
          </p:cNvSpPr>
          <p:nvPr/>
        </p:nvSpPr>
        <p:spPr bwMode="auto">
          <a:xfrm>
            <a:off x="12599988" y="39227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5" name="AutoShape 6">
            <a:extLst>
              <a:ext uri="{FF2B5EF4-FFF2-40B4-BE49-F238E27FC236}">
                <a16:creationId xmlns:a16="http://schemas.microsoft.com/office/drawing/2014/main" id="{B616EC11-27DC-8591-C0EE-0E012B1133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41166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6" name="Freeform 7">
            <a:extLst>
              <a:ext uri="{FF2B5EF4-FFF2-40B4-BE49-F238E27FC236}">
                <a16:creationId xmlns:a16="http://schemas.microsoft.com/office/drawing/2014/main" id="{3BFE8322-95A5-6F4A-59B1-0397E9115228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4148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5" name="AutoShape 6">
            <a:extLst>
              <a:ext uri="{FF2B5EF4-FFF2-40B4-BE49-F238E27FC236}">
                <a16:creationId xmlns:a16="http://schemas.microsoft.com/office/drawing/2014/main" id="{1DAE05B6-2FFB-84BC-08E7-1CE3862CB5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4913313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6" name="Freeform 7">
            <a:extLst>
              <a:ext uri="{FF2B5EF4-FFF2-40B4-BE49-F238E27FC236}">
                <a16:creationId xmlns:a16="http://schemas.microsoft.com/office/drawing/2014/main" id="{84BBF6C3-98A7-7CC7-C3D7-F6919F8265D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4918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5" name="AutoShape 6">
            <a:extLst>
              <a:ext uri="{FF2B5EF4-FFF2-40B4-BE49-F238E27FC236}">
                <a16:creationId xmlns:a16="http://schemas.microsoft.com/office/drawing/2014/main" id="{6464A45C-AC41-0F63-15E4-49581A3289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4113" y="542290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6" name="Freeform 7">
            <a:extLst>
              <a:ext uri="{FF2B5EF4-FFF2-40B4-BE49-F238E27FC236}">
                <a16:creationId xmlns:a16="http://schemas.microsoft.com/office/drawing/2014/main" id="{C0B3D512-5AA6-07FB-BBE2-2D33E33E8B76}"/>
              </a:ext>
            </a:extLst>
          </p:cNvPr>
          <p:cNvSpPr>
            <a:spLocks noChangeAspect="1"/>
          </p:cNvSpPr>
          <p:nvPr/>
        </p:nvSpPr>
        <p:spPr bwMode="auto">
          <a:xfrm>
            <a:off x="12590463" y="542607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5" name="AutoShape 6">
            <a:extLst>
              <a:ext uri="{FF2B5EF4-FFF2-40B4-BE49-F238E27FC236}">
                <a16:creationId xmlns:a16="http://schemas.microsoft.com/office/drawing/2014/main" id="{6B83FF71-31A8-44A3-A491-3789A306D3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591502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6" name="Freeform 7">
            <a:extLst>
              <a:ext uri="{FF2B5EF4-FFF2-40B4-BE49-F238E27FC236}">
                <a16:creationId xmlns:a16="http://schemas.microsoft.com/office/drawing/2014/main" id="{9A6B48BE-842D-7A0F-37ED-A15EB833ED9B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59182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5" name="AutoShape 6">
            <a:extLst>
              <a:ext uri="{FF2B5EF4-FFF2-40B4-BE49-F238E27FC236}">
                <a16:creationId xmlns:a16="http://schemas.microsoft.com/office/drawing/2014/main" id="{7115FAD5-477C-E6AE-CF03-31DB9E3862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434138"/>
            <a:ext cx="0" cy="1587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6" name="Freeform 7">
            <a:extLst>
              <a:ext uri="{FF2B5EF4-FFF2-40B4-BE49-F238E27FC236}">
                <a16:creationId xmlns:a16="http://schemas.microsoft.com/office/drawing/2014/main" id="{2AA9DC53-6CD0-1A1B-9FD6-01C2F02E095E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43890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5" name="AutoShape 6">
            <a:extLst>
              <a:ext uri="{FF2B5EF4-FFF2-40B4-BE49-F238E27FC236}">
                <a16:creationId xmlns:a16="http://schemas.microsoft.com/office/drawing/2014/main" id="{3870FCE0-BAD4-CF47-7600-697D38BBEC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692943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6" name="Freeform 7">
            <a:extLst>
              <a:ext uri="{FF2B5EF4-FFF2-40B4-BE49-F238E27FC236}">
                <a16:creationId xmlns:a16="http://schemas.microsoft.com/office/drawing/2014/main" id="{FDB88373-EE16-8E8A-BEE8-80B1DD7EC360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6932613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5" name="AutoShape 6">
            <a:extLst>
              <a:ext uri="{FF2B5EF4-FFF2-40B4-BE49-F238E27FC236}">
                <a16:creationId xmlns:a16="http://schemas.microsoft.com/office/drawing/2014/main" id="{7DF2416B-E148-D74E-1B81-50B0F58437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88875" y="7435850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6" name="Freeform 7">
            <a:extLst>
              <a:ext uri="{FF2B5EF4-FFF2-40B4-BE49-F238E27FC236}">
                <a16:creationId xmlns:a16="http://schemas.microsoft.com/office/drawing/2014/main" id="{B6766BFD-B727-2420-BCA7-CF3EE1C0739A}"/>
              </a:ext>
            </a:extLst>
          </p:cNvPr>
          <p:cNvSpPr>
            <a:spLocks noChangeAspect="1"/>
          </p:cNvSpPr>
          <p:nvPr/>
        </p:nvSpPr>
        <p:spPr bwMode="auto">
          <a:xfrm>
            <a:off x="12595225" y="7439025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7" name="AutoShape 6">
            <a:extLst>
              <a:ext uri="{FF2B5EF4-FFF2-40B4-BE49-F238E27FC236}">
                <a16:creationId xmlns:a16="http://schemas.microsoft.com/office/drawing/2014/main" id="{34E5AE8E-4A8C-EB51-F748-41E8F2E42A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7953375"/>
            <a:ext cx="0" cy="1588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8" name="Freeform 7">
            <a:extLst>
              <a:ext uri="{FF2B5EF4-FFF2-40B4-BE49-F238E27FC236}">
                <a16:creationId xmlns:a16="http://schemas.microsoft.com/office/drawing/2014/main" id="{CD9C74EE-0928-8F46-56EA-26C65BC1CF27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79581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9" name="AutoShape 6">
            <a:extLst>
              <a:ext uri="{FF2B5EF4-FFF2-40B4-BE49-F238E27FC236}">
                <a16:creationId xmlns:a16="http://schemas.microsoft.com/office/drawing/2014/main" id="{D56D1434-A600-3249-6944-17E0CC21BA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0" name="Freeform 7">
            <a:extLst>
              <a:ext uri="{FF2B5EF4-FFF2-40B4-BE49-F238E27FC236}">
                <a16:creationId xmlns:a16="http://schemas.microsoft.com/office/drawing/2014/main" id="{30266EF8-73C4-6705-6603-A721BA2EF871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1" name="AutoShape 6">
            <a:extLst>
              <a:ext uri="{FF2B5EF4-FFF2-40B4-BE49-F238E27FC236}">
                <a16:creationId xmlns:a16="http://schemas.microsoft.com/office/drawing/2014/main" id="{55BEE1E3-FD7E-89CE-4CC2-194E4F5DE4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2" name="Freeform 7">
            <a:extLst>
              <a:ext uri="{FF2B5EF4-FFF2-40B4-BE49-F238E27FC236}">
                <a16:creationId xmlns:a16="http://schemas.microsoft.com/office/drawing/2014/main" id="{30604F51-B40E-676F-FF39-485E5FF1262A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3" name="AutoShape 6">
            <a:extLst>
              <a:ext uri="{FF2B5EF4-FFF2-40B4-BE49-F238E27FC236}">
                <a16:creationId xmlns:a16="http://schemas.microsoft.com/office/drawing/2014/main" id="{15A56436-9011-B1A5-08C9-C7BCE9A533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4" name="Freeform 7">
            <a:extLst>
              <a:ext uri="{FF2B5EF4-FFF2-40B4-BE49-F238E27FC236}">
                <a16:creationId xmlns:a16="http://schemas.microsoft.com/office/drawing/2014/main" id="{4A1DAEAF-DC7B-8B36-86A4-9CBC52FFD6A4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5" name="AutoShape 6">
            <a:extLst>
              <a:ext uri="{FF2B5EF4-FFF2-40B4-BE49-F238E27FC236}">
                <a16:creationId xmlns:a16="http://schemas.microsoft.com/office/drawing/2014/main" id="{CDF77DF6-1DC1-EB84-500D-7A0E6FA17A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7940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6" name="Freeform 7">
            <a:extLst>
              <a:ext uri="{FF2B5EF4-FFF2-40B4-BE49-F238E27FC236}">
                <a16:creationId xmlns:a16="http://schemas.microsoft.com/office/drawing/2014/main" id="{83797C81-65AB-866C-399D-4B59C96DAD14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7945438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7" name="AutoShape 6">
            <a:extLst>
              <a:ext uri="{FF2B5EF4-FFF2-40B4-BE49-F238E27FC236}">
                <a16:creationId xmlns:a16="http://schemas.microsoft.com/office/drawing/2014/main" id="{8E6341FD-BBEB-D970-4C95-A2FDAE2FAB4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41750" y="8448675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8" name="Freeform 7">
            <a:extLst>
              <a:ext uri="{FF2B5EF4-FFF2-40B4-BE49-F238E27FC236}">
                <a16:creationId xmlns:a16="http://schemas.microsoft.com/office/drawing/2014/main" id="{99D99035-E1CB-C99B-F299-C82AF717D7B1}"/>
              </a:ext>
            </a:extLst>
          </p:cNvPr>
          <p:cNvSpPr>
            <a:spLocks noChangeAspect="1"/>
          </p:cNvSpPr>
          <p:nvPr/>
        </p:nvSpPr>
        <p:spPr bwMode="auto">
          <a:xfrm>
            <a:off x="3848100" y="84518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9" name="AutoShape 6">
            <a:extLst>
              <a:ext uri="{FF2B5EF4-FFF2-40B4-BE49-F238E27FC236}">
                <a16:creationId xmlns:a16="http://schemas.microsoft.com/office/drawing/2014/main" id="{8DDF20F5-86C1-F26A-2EBA-66075A0945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2773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0" name="Freeform 7">
            <a:extLst>
              <a:ext uri="{FF2B5EF4-FFF2-40B4-BE49-F238E27FC236}">
                <a16:creationId xmlns:a16="http://schemas.microsoft.com/office/drawing/2014/main" id="{68878C1A-B8BB-3E34-634F-67BBCDBAA104}"/>
              </a:ext>
            </a:extLst>
          </p:cNvPr>
          <p:cNvSpPr>
            <a:spLocks noChangeAspect="1"/>
          </p:cNvSpPr>
          <p:nvPr/>
        </p:nvSpPr>
        <p:spPr bwMode="auto">
          <a:xfrm>
            <a:off x="603250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1" name="AutoShape 6">
            <a:extLst>
              <a:ext uri="{FF2B5EF4-FFF2-40B4-BE49-F238E27FC236}">
                <a16:creationId xmlns:a16="http://schemas.microsoft.com/office/drawing/2014/main" id="{4054E922-2722-10B4-AD25-250425D991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13725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2" name="Freeform 7">
            <a:extLst>
              <a:ext uri="{FF2B5EF4-FFF2-40B4-BE49-F238E27FC236}">
                <a16:creationId xmlns:a16="http://schemas.microsoft.com/office/drawing/2014/main" id="{90F323EB-5A07-DC37-3939-CE8C1D97B168}"/>
              </a:ext>
            </a:extLst>
          </p:cNvPr>
          <p:cNvSpPr>
            <a:spLocks noChangeAspect="1"/>
          </p:cNvSpPr>
          <p:nvPr/>
        </p:nvSpPr>
        <p:spPr bwMode="auto">
          <a:xfrm>
            <a:off x="8218488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3" name="AutoShape 6">
            <a:extLst>
              <a:ext uri="{FF2B5EF4-FFF2-40B4-BE49-F238E27FC236}">
                <a16:creationId xmlns:a16="http://schemas.microsoft.com/office/drawing/2014/main" id="{40277C9C-4378-3D1B-5B27-C79DAF7E37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99713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4" name="Freeform 7">
            <a:extLst>
              <a:ext uri="{FF2B5EF4-FFF2-40B4-BE49-F238E27FC236}">
                <a16:creationId xmlns:a16="http://schemas.microsoft.com/office/drawing/2014/main" id="{32EB14E6-FD28-0723-85AB-98F5731D2B2B}"/>
              </a:ext>
            </a:extLst>
          </p:cNvPr>
          <p:cNvSpPr>
            <a:spLocks noChangeAspect="1"/>
          </p:cNvSpPr>
          <p:nvPr/>
        </p:nvSpPr>
        <p:spPr bwMode="auto">
          <a:xfrm>
            <a:off x="10404475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5" name="AutoShape 6">
            <a:extLst>
              <a:ext uri="{FF2B5EF4-FFF2-40B4-BE49-F238E27FC236}">
                <a16:creationId xmlns:a16="http://schemas.microsoft.com/office/drawing/2014/main" id="{82B22C8F-3914-818F-BF89-88316566FA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9988" y="8434388"/>
            <a:ext cx="0" cy="0"/>
          </a:xfrm>
          <a:prstGeom prst="flowChartOr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6" name="Freeform 7">
            <a:extLst>
              <a:ext uri="{FF2B5EF4-FFF2-40B4-BE49-F238E27FC236}">
                <a16:creationId xmlns:a16="http://schemas.microsoft.com/office/drawing/2014/main" id="{C0E4445D-3FBE-60FF-07C0-ACF059CDBAE9}"/>
              </a:ext>
            </a:extLst>
          </p:cNvPr>
          <p:cNvSpPr>
            <a:spLocks noChangeAspect="1"/>
          </p:cNvSpPr>
          <p:nvPr/>
        </p:nvSpPr>
        <p:spPr bwMode="auto">
          <a:xfrm>
            <a:off x="12604750" y="8439150"/>
            <a:ext cx="0" cy="0"/>
          </a:xfrm>
          <a:custGeom>
            <a:avLst/>
            <a:gdLst>
              <a:gd name="T0" fmla="*/ 492 w 492"/>
              <a:gd name="T1" fmla="*/ 0 h 489"/>
              <a:gd name="T2" fmla="*/ 417 w 492"/>
              <a:gd name="T3" fmla="*/ 3 h 489"/>
              <a:gd name="T4" fmla="*/ 324 w 492"/>
              <a:gd name="T5" fmla="*/ 27 h 489"/>
              <a:gd name="T6" fmla="*/ 252 w 492"/>
              <a:gd name="T7" fmla="*/ 66 h 489"/>
              <a:gd name="T8" fmla="*/ 156 w 492"/>
              <a:gd name="T9" fmla="*/ 135 h 489"/>
              <a:gd name="T10" fmla="*/ 87 w 492"/>
              <a:gd name="T11" fmla="*/ 210 h 489"/>
              <a:gd name="T12" fmla="*/ 36 w 492"/>
              <a:gd name="T13" fmla="*/ 306 h 489"/>
              <a:gd name="T14" fmla="*/ 6 w 492"/>
              <a:gd name="T15" fmla="*/ 399 h 489"/>
              <a:gd name="T16" fmla="*/ 0 w 492"/>
              <a:gd name="T17" fmla="*/ 489 h 489"/>
              <a:gd name="T18" fmla="*/ 486 w 492"/>
              <a:gd name="T19" fmla="*/ 489 h 489"/>
              <a:gd name="T20" fmla="*/ 492 w 492"/>
              <a:gd name="T21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2" h="489">
                <a:moveTo>
                  <a:pt x="492" y="0"/>
                </a:moveTo>
                <a:lnTo>
                  <a:pt x="417" y="3"/>
                </a:lnTo>
                <a:lnTo>
                  <a:pt x="324" y="27"/>
                </a:lnTo>
                <a:lnTo>
                  <a:pt x="252" y="66"/>
                </a:lnTo>
                <a:lnTo>
                  <a:pt x="156" y="135"/>
                </a:lnTo>
                <a:lnTo>
                  <a:pt x="87" y="210"/>
                </a:lnTo>
                <a:lnTo>
                  <a:pt x="36" y="306"/>
                </a:lnTo>
                <a:lnTo>
                  <a:pt x="6" y="399"/>
                </a:lnTo>
                <a:lnTo>
                  <a:pt x="0" y="489"/>
                </a:lnTo>
                <a:lnTo>
                  <a:pt x="486" y="489"/>
                </a:lnTo>
                <a:lnTo>
                  <a:pt x="492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1240B29-F687-4f45-9708-019B960494DF}">
              <a14:hiddenLine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6="http://schemas.microsoft.com/office/drawing/2014/main" xmlns:mc="http://schemas.openxmlformats.org/markup-compatibility/2006" xmlns:v="urn:schemas-microsoft-com:vml" xmlns:p14="http://schemas.microsoft.com/office/powerpoint/2010/main" xmlns:lc="http://schemas.openxmlformats.org/drawingml/2006/lockedCanvas" xmlns:a14="http://schemas.microsoft.com/office/drawing/2010/main" xmlns:xdr="http://schemas.openxmlformats.org/drawingml/2006/spreadsheetDrawing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Google Shape;193;p1">
            <a:extLst>
              <a:ext uri="{FF2B5EF4-FFF2-40B4-BE49-F238E27FC236}">
                <a16:creationId xmlns:a16="http://schemas.microsoft.com/office/drawing/2014/main" id="{468C57A5-A04E-DE0A-FDA9-F32F8F48DA5D}"/>
              </a:ext>
            </a:extLst>
          </p:cNvPr>
          <p:cNvSpPr/>
          <p:nvPr/>
        </p:nvSpPr>
        <p:spPr>
          <a:xfrm>
            <a:off x="1" y="-4216"/>
            <a:ext cx="3055715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AREA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Google Shape;198;p1">
            <a:extLst>
              <a:ext uri="{FF2B5EF4-FFF2-40B4-BE49-F238E27FC236}">
                <a16:creationId xmlns:a16="http://schemas.microsoft.com/office/drawing/2014/main" id="{52B84535-A551-E68B-FA6B-4F00629D29B4}"/>
              </a:ext>
            </a:extLst>
          </p:cNvPr>
          <p:cNvSpPr txBox="1"/>
          <p:nvPr/>
        </p:nvSpPr>
        <p:spPr>
          <a:xfrm>
            <a:off x="6430753" y="68279"/>
            <a:ext cx="101185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Calibri"/>
              <a:buNone/>
              <a:tabLst/>
              <a:defRPr/>
            </a:pP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Click </a:t>
            </a:r>
            <a:r>
              <a:rPr lang="de-DE" sz="800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here</a:t>
            </a: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de-DE" sz="800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</a:t>
            </a: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de-DE" sz="800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</a:t>
            </a: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de-DE" sz="800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tutorial</a:t>
            </a: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de-DE" sz="800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video</a:t>
            </a:r>
            <a:r>
              <a:rPr lang="de-DE" sz="800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!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0" name="Google Shape;199;p1">
            <a:extLst>
              <a:ext uri="{FF2B5EF4-FFF2-40B4-BE49-F238E27FC236}">
                <a16:creationId xmlns:a16="http://schemas.microsoft.com/office/drawing/2014/main" id="{7CDF887D-41D0-B154-D030-479E8FD76AF6}"/>
              </a:ext>
            </a:extLst>
          </p:cNvPr>
          <p:cNvCxnSpPr/>
          <p:nvPr/>
        </p:nvCxnSpPr>
        <p:spPr>
          <a:xfrm>
            <a:off x="7922787" y="-713"/>
            <a:ext cx="0" cy="608642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CA276419-BAB0-C766-1A75-5B37FF11086B}"/>
              </a:ext>
            </a:extLst>
          </p:cNvPr>
          <p:cNvSpPr/>
          <p:nvPr/>
        </p:nvSpPr>
        <p:spPr bwMode="auto">
          <a:xfrm>
            <a:off x="1" y="160044"/>
            <a:ext cx="3055715" cy="41227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sp>
        <p:nvSpPr>
          <p:cNvPr id="3" name="Google Shape;193;p1">
            <a:extLst>
              <a:ext uri="{FF2B5EF4-FFF2-40B4-BE49-F238E27FC236}">
                <a16:creationId xmlns:a16="http://schemas.microsoft.com/office/drawing/2014/main" id="{D58524B4-35F2-119E-DEBF-F636BC69E76D}"/>
              </a:ext>
            </a:extLst>
          </p:cNvPr>
          <p:cNvSpPr/>
          <p:nvPr/>
        </p:nvSpPr>
        <p:spPr>
          <a:xfrm>
            <a:off x="3102497" y="-4216"/>
            <a:ext cx="3372258" cy="164260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0" rIns="72000" bIns="0" anchor="ctr" anchorCtr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PROCESS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270F30D-0224-2629-7DD6-6E98729C3653}"/>
              </a:ext>
            </a:extLst>
          </p:cNvPr>
          <p:cNvSpPr/>
          <p:nvPr/>
        </p:nvSpPr>
        <p:spPr bwMode="auto">
          <a:xfrm>
            <a:off x="3102497" y="160044"/>
            <a:ext cx="3372258" cy="41227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Print" panose="02000800000000000000" pitchFamily="2" charset="0"/>
              <a:ea typeface="+mn-ea"/>
              <a:cs typeface="+mn-cs"/>
            </a:endParaRP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FFAA56A0-AEF1-1307-D536-C9437ACE668B}"/>
              </a:ext>
            </a:extLst>
          </p:cNvPr>
          <p:cNvGraphicFramePr>
            <a:graphicFrameLocks noGrp="1"/>
          </p:cNvGraphicFramePr>
          <p:nvPr/>
        </p:nvGraphicFramePr>
        <p:xfrm>
          <a:off x="7082" y="588951"/>
          <a:ext cx="9891824" cy="5883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46">
                  <a:extLst>
                    <a:ext uri="{9D8B030D-6E8A-4147-A177-3AD203B41FA5}">
                      <a16:colId xmlns:a16="http://schemas.microsoft.com/office/drawing/2014/main" val="2267807110"/>
                    </a:ext>
                  </a:extLst>
                </a:gridCol>
                <a:gridCol w="1469985">
                  <a:extLst>
                    <a:ext uri="{9D8B030D-6E8A-4147-A177-3AD203B41FA5}">
                      <a16:colId xmlns:a16="http://schemas.microsoft.com/office/drawing/2014/main" val="665353794"/>
                    </a:ext>
                  </a:extLst>
                </a:gridCol>
                <a:gridCol w="1273215">
                  <a:extLst>
                    <a:ext uri="{9D8B030D-6E8A-4147-A177-3AD203B41FA5}">
                      <a16:colId xmlns:a16="http://schemas.microsoft.com/office/drawing/2014/main" val="984924766"/>
                    </a:ext>
                  </a:extLst>
                </a:gridCol>
                <a:gridCol w="1250066">
                  <a:extLst>
                    <a:ext uri="{9D8B030D-6E8A-4147-A177-3AD203B41FA5}">
                      <a16:colId xmlns:a16="http://schemas.microsoft.com/office/drawing/2014/main" val="226439112"/>
                    </a:ext>
                  </a:extLst>
                </a:gridCol>
                <a:gridCol w="1250065">
                  <a:extLst>
                    <a:ext uri="{9D8B030D-6E8A-4147-A177-3AD203B41FA5}">
                      <a16:colId xmlns:a16="http://schemas.microsoft.com/office/drawing/2014/main" val="681958326"/>
                    </a:ext>
                  </a:extLst>
                </a:gridCol>
                <a:gridCol w="1354238">
                  <a:extLst>
                    <a:ext uri="{9D8B030D-6E8A-4147-A177-3AD203B41FA5}">
                      <a16:colId xmlns:a16="http://schemas.microsoft.com/office/drawing/2014/main" val="1356151937"/>
                    </a:ext>
                  </a:extLst>
                </a:gridCol>
                <a:gridCol w="1254631">
                  <a:extLst>
                    <a:ext uri="{9D8B030D-6E8A-4147-A177-3AD203B41FA5}">
                      <a16:colId xmlns:a16="http://schemas.microsoft.com/office/drawing/2014/main" val="1331620883"/>
                    </a:ext>
                  </a:extLst>
                </a:gridCol>
                <a:gridCol w="1236478">
                  <a:extLst>
                    <a:ext uri="{9D8B030D-6E8A-4147-A177-3AD203B41FA5}">
                      <a16:colId xmlns:a16="http://schemas.microsoft.com/office/drawing/2014/main" val="81706097"/>
                    </a:ext>
                  </a:extLst>
                </a:gridCol>
              </a:tblGrid>
              <a:tr h="221277">
                <a:tc rowSpan="2"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no.</a:t>
                      </a:r>
                    </a:p>
                  </a:txBody>
                  <a:tcPr>
                    <a:solidFill>
                      <a:srgbClr val="00264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</a:p>
                  </a:txBody>
                  <a:tcPr marL="36000" marR="36000" marT="36000" marB="36000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</a:p>
                  </a:txBody>
                  <a:tcPr marL="36000" marR="36000" marT="36000" marB="36000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dirty="0" err="1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2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 marL="36000" marR="36000" marT="36000" marB="36000"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>
                        <a:solidFill>
                          <a:schemeClr val="tx1"/>
                        </a:solidFill>
                        <a:latin typeface="Segoe Print" panose="02000800000000000000" pitchFamily="2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080819"/>
                  </a:ext>
                </a:extLst>
              </a:tr>
              <a:tr h="397797">
                <a:tc vMerge="1">
                  <a:txBody>
                    <a:bodyPr/>
                    <a:lstStyle/>
                    <a:p>
                      <a:endParaRPr lang="de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Article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r>
                        <a:rPr lang="de-DE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de-DE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29371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9338803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4462006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8080667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8107008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18299141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53319564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44349177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27932886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5856283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5141098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6613799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754865"/>
                  </a:ext>
                </a:extLst>
              </a:tr>
              <a:tr h="397797">
                <a:tc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de-DE" sz="1200" dirty="0">
                        <a:latin typeface="Segoe Print" panose="020008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687890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A80B8245-DF2E-8609-88D5-6DE3E0C130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0599" y="51212"/>
            <a:ext cx="478691" cy="47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426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&gt;&lt;version val=&quot;14537&quot;/&gt;&lt;partner val=&quot;540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 val=&quot;,&quot;&gt;,&lt;/m_chDecimalSymbol&gt;&lt;m_nGroupingDigits val=&quot;2147483647&quot;/&gt;&lt;m_chGroupingSymbol val=&quot; &quot;&gt; &lt;/m_chGroupingSymbol&gt;&lt;/m_precDefault&gt;&lt;/CDefaultPrec&gt;&lt;/root&gt;"/>
  <p:tag name="THINKCELLUNDODONOTDELETE" val="2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</Words>
  <Application>Microsoft Macintosh PowerPoint</Application>
  <PresentationFormat>A4-Papier (210 x 297 mm)</PresentationFormat>
  <Paragraphs>17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Segoe Print</vt:lpstr>
      <vt:lpstr>Verdana</vt:lpstr>
      <vt:lpstr>8_engineering_quer_farbe</vt:lpstr>
      <vt:lpstr>think-cell Slide</vt:lpstr>
      <vt:lpstr>PowerPoint-Präsentation</vt:lpstr>
    </vt:vector>
  </TitlesOfParts>
  <Company>TTS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– max. 2-zeilig, zentriert [20]</dc:title>
  <dc:creator>TTS_PC</dc:creator>
  <cp:lastModifiedBy>Welling, Freya Franziska</cp:lastModifiedBy>
  <cp:revision>1498</cp:revision>
  <cp:lastPrinted>2021-04-19T03:53:54Z</cp:lastPrinted>
  <dcterms:created xsi:type="dcterms:W3CDTF">2004-10-14T13:59:06Z</dcterms:created>
  <dcterms:modified xsi:type="dcterms:W3CDTF">2024-11-27T15:17:20Z</dcterms:modified>
</cp:coreProperties>
</file>