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trictFirstAndLastChars="0" saveSubsetFonts="1" autoCompressPictures="0">
  <p:sldMasterIdLst>
    <p:sldMasterId id="2147483648" r:id="rId1"/>
  </p:sldMasterIdLst>
  <p:notesMasterIdLst>
    <p:notesMasterId r:id="rId3"/>
  </p:notesMasterIdLst>
  <p:sldIdLst>
    <p:sldId id="257" r:id="rId2"/>
  </p:sldIdLst>
  <p:sldSz cx="6858000" cy="9906000" type="A4"/>
  <p:notesSz cx="10236200" cy="70993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5976" userDrawn="1">
          <p15:clr>
            <a:srgbClr val="A4A3A4"/>
          </p15:clr>
        </p15:guide>
        <p15:guide id="2" orient="horz" pos="114" userDrawn="1">
          <p15:clr>
            <a:srgbClr val="A4A3A4"/>
          </p15:clr>
        </p15:guide>
        <p15:guide id="3" pos="561" userDrawn="1">
          <p15:clr>
            <a:srgbClr val="A4A3A4"/>
          </p15:clr>
        </p15:guide>
        <p15:guide id="4" pos="2159" userDrawn="1">
          <p15:clr>
            <a:srgbClr val="A4A3A4"/>
          </p15:clr>
        </p15:guide>
        <p15:guide id="5" orient="horz" pos="6166" userDrawn="1">
          <p15:clr>
            <a:srgbClr val="A4A3A4"/>
          </p15:clr>
        </p15:guide>
        <p15:guide id="6" pos="2327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1332">
          <p15:clr>
            <a:srgbClr val="A4A3A4"/>
          </p15:clr>
        </p15:guide>
        <p15:guide id="2" orient="horz" pos="4054">
          <p15:clr>
            <a:srgbClr val="A4A3A4"/>
          </p15:clr>
        </p15:guide>
        <p15:guide id="3" orient="horz" pos="4246">
          <p15:clr>
            <a:srgbClr val="A4A3A4"/>
          </p15:clr>
        </p15:guide>
        <p15:guide id="4" orient="horz" pos="436">
          <p15:clr>
            <a:srgbClr val="A4A3A4"/>
          </p15:clr>
        </p15:guide>
        <p15:guide id="5" orient="horz" pos="299">
          <p15:clr>
            <a:srgbClr val="A4A3A4"/>
          </p15:clr>
        </p15:guide>
        <p15:guide id="6" pos="3224">
          <p15:clr>
            <a:srgbClr val="A4A3A4"/>
          </p15:clr>
        </p15:guide>
        <p15:guide id="7" pos="5721">
          <p15:clr>
            <a:srgbClr val="A4A3A4"/>
          </p15:clr>
        </p15:guide>
        <p15:guide id="8" pos="732">
          <p15:clr>
            <a:srgbClr val="A4A3A4"/>
          </p15:clr>
        </p15:guide>
        <p15:guide id="9" pos="6447">
          <p15:clr>
            <a:srgbClr val="A4A3A4"/>
          </p15:clr>
        </p15:guide>
        <p15:guide id="10" pos="540">
          <p15:clr>
            <a:srgbClr val="A4A3A4"/>
          </p15:clr>
        </p15:guide>
        <p15:guide id="11" pos="5918">
          <p15:clr>
            <a:srgbClr val="A4A3A4"/>
          </p15:clr>
        </p15:guide>
      </p15:notesGuideLst>
    </p:ext>
    <p:ext uri="http://customooxmlschemas.google.com/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8" roundtripDataSignature="AMtx7mjXuHJlnoLnteNpWkV5/ax4c4/0w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74E"/>
    <a:srgbClr val="B02318"/>
    <a:srgbClr val="33A35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C01767CE-2B86-4689-B23B-4520938ED5B9}">
  <a:tblStyle styleId="{C01767CE-2B86-4689-B23B-4520938ED5B9}" styleName="Table_0">
    <a:wholeTbl>
      <a:tcTxStyle b="off" i="off">
        <a:font>
          <a:latin typeface="Verdana"/>
          <a:ea typeface="Verdana"/>
          <a:cs typeface="Verdana"/>
        </a:font>
        <a:schemeClr val="dk1"/>
      </a:tcTxStyle>
      <a:tcStyle>
        <a:tcBdr>
          <a:lef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V>
        </a:tcBdr>
        <a:fill>
          <a:solidFill>
            <a:srgbClr val="F6F6F6"/>
          </a:solidFill>
        </a:fill>
      </a:tcStyle>
    </a:wholeTbl>
    <a:band1H>
      <a:tcTxStyle/>
      <a:tcStyle>
        <a:tcBdr/>
        <a:fill>
          <a:solidFill>
            <a:srgbClr val="EDEDED"/>
          </a:solidFill>
        </a:fill>
      </a:tcStyle>
    </a:band1H>
    <a:band2H>
      <a:tcTxStyle/>
      <a:tcStyle>
        <a:tcBdr/>
      </a:tcStyle>
    </a:band2H>
    <a:band1V>
      <a:tcTxStyle/>
      <a:tcStyle>
        <a:tcBdr/>
        <a:fill>
          <a:solidFill>
            <a:srgbClr val="EDEDED"/>
          </a:solidFill>
        </a:fill>
      </a:tcStyle>
    </a:band1V>
    <a:band2V>
      <a:tcTxStyle/>
      <a:tcStyle>
        <a:tcBdr/>
      </a:tcStyle>
    </a:band2V>
    <a:lastCol>
      <a:tcTxStyle b="on" i="off">
        <a:font>
          <a:latin typeface="Verdana"/>
          <a:ea typeface="Verdana"/>
          <a:cs typeface="Verdana"/>
        </a:font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 i="off">
        <a:font>
          <a:latin typeface="Verdana"/>
          <a:ea typeface="Verdana"/>
          <a:cs typeface="Verdana"/>
        </a:font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 i="off">
        <a:font>
          <a:latin typeface="Verdana"/>
          <a:ea typeface="Verdana"/>
          <a:cs typeface="Verdana"/>
        </a:font>
        <a:schemeClr val="lt1"/>
      </a:tcTxStyle>
      <a:tcStyle>
        <a:tcBdr>
          <a:top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</a:tcBdr>
        <a:fill>
          <a:solidFill>
            <a:schemeClr val="accent1"/>
          </a:solidFill>
        </a:fill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 b="on" i="off">
        <a:font>
          <a:latin typeface="Verdana"/>
          <a:ea typeface="Verdana"/>
          <a:cs typeface="Verdana"/>
        </a:font>
        <a:schemeClr val="lt1"/>
      </a:tcTxStyle>
      <a:tcStyle>
        <a:tcBdr>
          <a:bottom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</a:tcBdr>
        <a:fill>
          <a:solidFill>
            <a:schemeClr val="accent1"/>
          </a:solidFill>
        </a:fill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728"/>
    <p:restoredTop sz="94691"/>
  </p:normalViewPr>
  <p:slideViewPr>
    <p:cSldViewPr snapToGrid="0">
      <p:cViewPr varScale="1">
        <p:scale>
          <a:sx n="68" d="100"/>
          <a:sy n="68" d="100"/>
        </p:scale>
        <p:origin x="3416" y="208"/>
      </p:cViewPr>
      <p:guideLst>
        <p:guide orient="horz" pos="5976"/>
        <p:guide orient="horz" pos="114"/>
        <p:guide pos="561"/>
        <p:guide pos="2159"/>
        <p:guide orient="horz" pos="6166"/>
        <p:guide pos="2327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00" d="100"/>
          <a:sy n="100" d="100"/>
        </p:scale>
        <p:origin x="0" y="0"/>
      </p:cViewPr>
      <p:guideLst>
        <p:guide orient="horz" pos="1332"/>
        <p:guide orient="horz" pos="4054"/>
        <p:guide orient="horz" pos="4246"/>
        <p:guide orient="horz" pos="436"/>
        <p:guide orient="horz" pos="299"/>
        <p:guide pos="3224"/>
        <p:guide pos="5721"/>
        <p:guide pos="732"/>
        <p:guide pos="6447"/>
        <p:guide pos="540"/>
        <p:guide pos="5918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customschemas.google.com/relationships/presentationmetadata" Target="metadata"/><Relationship Id="rId3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11" Type="http://schemas.openxmlformats.org/officeDocument/2006/relationships/theme" Target="theme/theme1.xml"/><Relationship Id="rId10" Type="http://schemas.openxmlformats.org/officeDocument/2006/relationships/viewProps" Target="viewProps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2900363" y="681038"/>
            <a:ext cx="4435475" cy="6408737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>
            <a:noFill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1154113" y="249238"/>
            <a:ext cx="7927975" cy="2206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spAutoFit/>
          </a:bodyPr>
          <a:lstStyle>
            <a:lvl1pPr marL="457200" marR="0" lvl="0" indent="-228600" algn="l" rtl="0">
              <a:lnSpc>
                <a:spcPct val="90000"/>
              </a:lnSpc>
              <a:spcBef>
                <a:spcPts val="480"/>
              </a:spcBef>
              <a:spcAft>
                <a:spcPts val="0"/>
              </a:spcAft>
              <a:buSzPts val="1400"/>
              <a:buNone/>
              <a:defRPr sz="1600" b="0" i="0" u="none" strike="noStrike" cap="none">
                <a:solidFill>
                  <a:schemeClr val="accent2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marL="914400" marR="0" lvl="1" indent="-228600" algn="l" rtl="0">
              <a:spcBef>
                <a:spcPts val="54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2pPr>
            <a:lvl3pPr marL="1371600" marR="0" lvl="2" indent="-228600" algn="l" rtl="0">
              <a:spcBef>
                <a:spcPts val="54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3pPr>
            <a:lvl4pPr marL="1828800" marR="0" lvl="3" indent="-228600" algn="l" rtl="0">
              <a:spcBef>
                <a:spcPts val="54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4pPr>
            <a:lvl5pPr marL="2286000" marR="0" lvl="4" indent="-228600" algn="l" rtl="0">
              <a:spcBef>
                <a:spcPts val="54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/>
          <p:nvPr/>
        </p:nvSpPr>
        <p:spPr>
          <a:xfrm>
            <a:off x="0" y="0"/>
            <a:ext cx="10236200" cy="7099300"/>
          </a:xfrm>
          <a:prstGeom prst="roundRect">
            <a:avLst>
              <a:gd name="adj" fmla="val 2259"/>
            </a:avLst>
          </a:prstGeom>
          <a:noFill/>
          <a:ln w="9525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ctr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Verdana"/>
              <a:buNone/>
            </a:pPr>
            <a:endParaRPr sz="1600">
              <a:solidFill>
                <a:schemeClr val="dk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">
          <a:extLst>
            <a:ext uri="{FF2B5EF4-FFF2-40B4-BE49-F238E27FC236}">
              <a16:creationId xmlns:a16="http://schemas.microsoft.com/office/drawing/2014/main" id="{5F17BEFC-07B1-9052-363B-6A6E67EC501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1:notes">
            <a:extLst>
              <a:ext uri="{FF2B5EF4-FFF2-40B4-BE49-F238E27FC236}">
                <a16:creationId xmlns:a16="http://schemas.microsoft.com/office/drawing/2014/main" id="{9E3A2DDB-EE9A-2EF8-1EFD-920F880FD488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2900363" y="681038"/>
            <a:ext cx="4435475" cy="6408737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>
            <a:noFill/>
          </a:ln>
        </p:spPr>
      </p:sp>
      <p:sp>
        <p:nvSpPr>
          <p:cNvPr id="29" name="Google Shape;29;p1:notes">
            <a:extLst>
              <a:ext uri="{FF2B5EF4-FFF2-40B4-BE49-F238E27FC236}">
                <a16:creationId xmlns:a16="http://schemas.microsoft.com/office/drawing/2014/main" id="{22CF50AF-BA8B-9B35-4FA3-7A7DA8456B0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154113" y="249238"/>
            <a:ext cx="7927975" cy="2206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sp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016319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Titel und Inhalt" type="obj">
  <p:cSld name="OBJECT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264324" y="904109"/>
            <a:ext cx="4941093" cy="2492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>
            <a:sp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body" idx="1"/>
          </p:nvPr>
        </p:nvSpPr>
        <p:spPr>
          <a:xfrm>
            <a:off x="248846" y="1834445"/>
            <a:ext cx="6360319" cy="21694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660380" marR="0" lvl="0" indent="-330190" algn="l" rtl="0">
              <a:spcBef>
                <a:spcPts val="693"/>
              </a:spcBef>
              <a:spcAft>
                <a:spcPts val="0"/>
              </a:spcAft>
              <a:buSzPts val="1400"/>
              <a:buNone/>
              <a:defRPr sz="2311" b="0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marL="1320759" marR="0" lvl="1" indent="-476941" algn="l" rtl="0">
              <a:spcBef>
                <a:spcPts val="693"/>
              </a:spcBef>
              <a:spcAft>
                <a:spcPts val="0"/>
              </a:spcAft>
              <a:buClr>
                <a:srgbClr val="FF0000"/>
              </a:buClr>
              <a:buSzPts val="1600"/>
              <a:buFont typeface="Verdana"/>
              <a:buChar char="•"/>
              <a:defRPr sz="2311" b="0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2pPr>
            <a:lvl3pPr marL="1981139" marR="0" lvl="2" indent="-476941" algn="l" rtl="0">
              <a:spcBef>
                <a:spcPts val="693"/>
              </a:spcBef>
              <a:spcAft>
                <a:spcPts val="0"/>
              </a:spcAft>
              <a:buClr>
                <a:srgbClr val="FF0000"/>
              </a:buClr>
              <a:buSzPts val="1600"/>
              <a:buFont typeface="Arial"/>
              <a:buChar char="−"/>
              <a:defRPr sz="2311" b="0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3pPr>
            <a:lvl4pPr marL="2641519" marR="0" lvl="3" indent="-476941" algn="l" rtl="0">
              <a:spcBef>
                <a:spcPts val="693"/>
              </a:spcBef>
              <a:spcAft>
                <a:spcPts val="0"/>
              </a:spcAft>
              <a:buClr>
                <a:srgbClr val="FF0000"/>
              </a:buClr>
              <a:buSzPts val="1600"/>
              <a:buFont typeface="Arial"/>
              <a:buChar char="»"/>
              <a:defRPr sz="2311" b="0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4pPr>
            <a:lvl5pPr marL="3301898" marR="0" lvl="4" indent="-476941" algn="l" rtl="0">
              <a:spcBef>
                <a:spcPts val="462"/>
              </a:spcBef>
              <a:spcAft>
                <a:spcPts val="0"/>
              </a:spcAft>
              <a:buClr>
                <a:srgbClr val="031932"/>
              </a:buClr>
              <a:buSzPts val="1600"/>
              <a:buFont typeface="Verdana"/>
              <a:buChar char="»"/>
              <a:defRPr sz="2311" b="0" i="0" u="none" strike="noStrike" cap="none">
                <a:solidFill>
                  <a:srgbClr val="031932"/>
                </a:solidFill>
                <a:latin typeface="Verdana"/>
                <a:ea typeface="Verdana"/>
                <a:cs typeface="Verdana"/>
                <a:sym typeface="Verdana"/>
              </a:defRPr>
            </a:lvl5pPr>
            <a:lvl6pPr marL="3962278" marR="0" lvl="5" indent="-476941" algn="l" rtl="0">
              <a:spcBef>
                <a:spcPts val="462"/>
              </a:spcBef>
              <a:spcAft>
                <a:spcPts val="0"/>
              </a:spcAft>
              <a:buClr>
                <a:srgbClr val="031932"/>
              </a:buClr>
              <a:buSzPts val="1600"/>
              <a:buFont typeface="Verdana"/>
              <a:buChar char="»"/>
              <a:defRPr sz="2311" b="0" i="0" u="none" strike="noStrike" cap="none">
                <a:solidFill>
                  <a:srgbClr val="031932"/>
                </a:solidFill>
                <a:latin typeface="Verdana"/>
                <a:ea typeface="Verdana"/>
                <a:cs typeface="Verdana"/>
                <a:sym typeface="Verdana"/>
              </a:defRPr>
            </a:lvl6pPr>
            <a:lvl7pPr marL="4622658" marR="0" lvl="6" indent="-476941" algn="l" rtl="0">
              <a:spcBef>
                <a:spcPts val="462"/>
              </a:spcBef>
              <a:spcAft>
                <a:spcPts val="0"/>
              </a:spcAft>
              <a:buClr>
                <a:srgbClr val="031932"/>
              </a:buClr>
              <a:buSzPts val="1600"/>
              <a:buFont typeface="Verdana"/>
              <a:buChar char="»"/>
              <a:defRPr sz="2311" b="0" i="0" u="none" strike="noStrike" cap="none">
                <a:solidFill>
                  <a:srgbClr val="031932"/>
                </a:solidFill>
                <a:latin typeface="Verdana"/>
                <a:ea typeface="Verdana"/>
                <a:cs typeface="Verdana"/>
                <a:sym typeface="Verdana"/>
              </a:defRPr>
            </a:lvl7pPr>
            <a:lvl8pPr marL="5283037" marR="0" lvl="7" indent="-476941" algn="l" rtl="0">
              <a:spcBef>
                <a:spcPts val="462"/>
              </a:spcBef>
              <a:spcAft>
                <a:spcPts val="0"/>
              </a:spcAft>
              <a:buClr>
                <a:srgbClr val="031932"/>
              </a:buClr>
              <a:buSzPts val="1600"/>
              <a:buFont typeface="Verdana"/>
              <a:buChar char="»"/>
              <a:defRPr sz="2311" b="0" i="0" u="none" strike="noStrike" cap="none">
                <a:solidFill>
                  <a:srgbClr val="031932"/>
                </a:solidFill>
                <a:latin typeface="Verdana"/>
                <a:ea typeface="Verdana"/>
                <a:cs typeface="Verdana"/>
                <a:sym typeface="Verdana"/>
              </a:defRPr>
            </a:lvl8pPr>
            <a:lvl9pPr marL="5943417" marR="0" lvl="8" indent="-476941" algn="l" rtl="0">
              <a:spcBef>
                <a:spcPts val="462"/>
              </a:spcBef>
              <a:spcAft>
                <a:spcPts val="0"/>
              </a:spcAft>
              <a:buClr>
                <a:srgbClr val="031932"/>
              </a:buClr>
              <a:buSzPts val="1600"/>
              <a:buFont typeface="Verdana"/>
              <a:buChar char="»"/>
              <a:defRPr sz="2311" b="0" i="0" u="none" strike="noStrike" cap="none">
                <a:solidFill>
                  <a:srgbClr val="031932"/>
                </a:solidFill>
                <a:latin typeface="Verdana"/>
                <a:ea typeface="Verdana"/>
                <a:cs typeface="Verdana"/>
                <a:sym typeface="Verdana"/>
              </a:defRPr>
            </a:lvl9pPr>
          </a:lstStyle>
          <a:p>
            <a:endParaRPr/>
          </a:p>
        </p:txBody>
      </p:sp>
      <p:cxnSp>
        <p:nvCxnSpPr>
          <p:cNvPr id="16" name="Google Shape;16;p3"/>
          <p:cNvCxnSpPr/>
          <p:nvPr/>
        </p:nvCxnSpPr>
        <p:spPr>
          <a:xfrm>
            <a:off x="248846" y="9694467"/>
            <a:ext cx="6360319" cy="0"/>
          </a:xfrm>
          <a:prstGeom prst="straightConnector1">
            <a:avLst/>
          </a:prstGeom>
          <a:noFill/>
          <a:ln w="9525" cap="flat" cmpd="sng">
            <a:solidFill>
              <a:srgbClr val="00003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2" name="Google Shape;17;p3">
            <a:extLst>
              <a:ext uri="{FF2B5EF4-FFF2-40B4-BE49-F238E27FC236}">
                <a16:creationId xmlns:a16="http://schemas.microsoft.com/office/drawing/2014/main" id="{9922254D-D3F7-F2D1-8D42-D49C520B3978}"/>
              </a:ext>
            </a:extLst>
          </p:cNvPr>
          <p:cNvSpPr/>
          <p:nvPr userDrawn="1"/>
        </p:nvSpPr>
        <p:spPr>
          <a:xfrm>
            <a:off x="2265671" y="9746345"/>
            <a:ext cx="2326659" cy="1231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Verdana"/>
              <a:buNone/>
            </a:pPr>
            <a:r>
              <a:rPr lang="de-DE" sz="800" b="1" dirty="0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www.LernWerkstatt.com</a:t>
            </a:r>
            <a:endParaRPr sz="800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Titelfolie" type="title">
  <p:cSld name="TITLE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4"/>
          <p:cNvSpPr txBox="1"/>
          <p:nvPr/>
        </p:nvSpPr>
        <p:spPr>
          <a:xfrm>
            <a:off x="248846" y="2751669"/>
            <a:ext cx="6360319" cy="3111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Verdana"/>
              <a:buNone/>
            </a:pPr>
            <a:r>
              <a:rPr lang="de-DE" sz="2022" b="1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VERTRAULICH</a:t>
            </a:r>
            <a:endParaRPr sz="2022"/>
          </a:p>
        </p:txBody>
      </p:sp>
      <p:sp>
        <p:nvSpPr>
          <p:cNvPr id="22" name="Google Shape;22;p4"/>
          <p:cNvSpPr txBox="1"/>
          <p:nvPr/>
        </p:nvSpPr>
        <p:spPr>
          <a:xfrm>
            <a:off x="248846" y="2751669"/>
            <a:ext cx="6360319" cy="3111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Verdana"/>
              <a:buNone/>
            </a:pPr>
            <a:r>
              <a:rPr lang="de-DE" sz="2022" b="1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VERTRAULICH</a:t>
            </a:r>
            <a:endParaRPr sz="2022"/>
          </a:p>
        </p:txBody>
      </p:sp>
      <p:cxnSp>
        <p:nvCxnSpPr>
          <p:cNvPr id="23" name="Google Shape;23;p4"/>
          <p:cNvCxnSpPr/>
          <p:nvPr/>
        </p:nvCxnSpPr>
        <p:spPr>
          <a:xfrm>
            <a:off x="248846" y="9610553"/>
            <a:ext cx="6360319" cy="0"/>
          </a:xfrm>
          <a:prstGeom prst="straightConnector1">
            <a:avLst/>
          </a:prstGeom>
          <a:noFill/>
          <a:ln w="9525" cap="flat" cmpd="sng">
            <a:solidFill>
              <a:srgbClr val="00003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24" name="Google Shape;24;p4"/>
          <p:cNvSpPr txBox="1">
            <a:spLocks noGrp="1"/>
          </p:cNvSpPr>
          <p:nvPr>
            <p:ph type="ctrTitle"/>
          </p:nvPr>
        </p:nvSpPr>
        <p:spPr>
          <a:xfrm>
            <a:off x="248846" y="4265101"/>
            <a:ext cx="6360319" cy="4075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889" b="0"/>
            </a:lvl1pPr>
            <a:lvl2pPr lvl="1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4"/>
          <p:cNvSpPr txBox="1">
            <a:spLocks noGrp="1"/>
          </p:cNvSpPr>
          <p:nvPr>
            <p:ph type="subTitle" idx="1"/>
          </p:nvPr>
        </p:nvSpPr>
        <p:spPr>
          <a:xfrm>
            <a:off x="248846" y="6221062"/>
            <a:ext cx="6360319" cy="2667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spcBef>
                <a:spcPts val="520"/>
              </a:spcBef>
              <a:spcAft>
                <a:spcPts val="0"/>
              </a:spcAft>
              <a:buSzPts val="1400"/>
              <a:buNone/>
              <a:defRPr sz="1733" b="0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marR="0" lvl="1" algn="l" rtl="0">
              <a:spcBef>
                <a:spcPts val="693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Verdana"/>
              <a:buChar char="•"/>
              <a:defRPr sz="2311" b="0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2pPr>
            <a:lvl3pPr marR="0" lvl="2" algn="l" rtl="0">
              <a:spcBef>
                <a:spcPts val="693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−"/>
              <a:defRPr sz="2311" b="0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3pPr>
            <a:lvl4pPr marR="0" lvl="3" algn="l" rtl="0">
              <a:spcBef>
                <a:spcPts val="693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»"/>
              <a:defRPr sz="2311" b="0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4pPr>
            <a:lvl5pPr marR="0" lvl="4" algn="l" rtl="0">
              <a:spcBef>
                <a:spcPts val="462"/>
              </a:spcBef>
              <a:spcAft>
                <a:spcPts val="0"/>
              </a:spcAft>
              <a:buClr>
                <a:srgbClr val="031932"/>
              </a:buClr>
              <a:buSzPts val="1600"/>
              <a:buFont typeface="Verdana"/>
              <a:buChar char="»"/>
              <a:defRPr sz="2311" b="0" i="0" u="none" strike="noStrike" cap="none">
                <a:solidFill>
                  <a:srgbClr val="031932"/>
                </a:solidFill>
                <a:latin typeface="Verdana"/>
                <a:ea typeface="Verdana"/>
                <a:cs typeface="Verdana"/>
                <a:sym typeface="Verdana"/>
              </a:defRPr>
            </a:lvl5pPr>
            <a:lvl6pPr marR="0" lvl="5" algn="l" rtl="0">
              <a:spcBef>
                <a:spcPts val="462"/>
              </a:spcBef>
              <a:spcAft>
                <a:spcPts val="0"/>
              </a:spcAft>
              <a:buClr>
                <a:srgbClr val="031932"/>
              </a:buClr>
              <a:buSzPts val="1600"/>
              <a:buFont typeface="Verdana"/>
              <a:buChar char="»"/>
              <a:defRPr sz="2311" b="0" i="0" u="none" strike="noStrike" cap="none">
                <a:solidFill>
                  <a:srgbClr val="031932"/>
                </a:solidFill>
                <a:latin typeface="Verdana"/>
                <a:ea typeface="Verdana"/>
                <a:cs typeface="Verdana"/>
                <a:sym typeface="Verdana"/>
              </a:defRPr>
            </a:lvl6pPr>
            <a:lvl7pPr marR="0" lvl="6" algn="l" rtl="0">
              <a:spcBef>
                <a:spcPts val="462"/>
              </a:spcBef>
              <a:spcAft>
                <a:spcPts val="0"/>
              </a:spcAft>
              <a:buClr>
                <a:srgbClr val="031932"/>
              </a:buClr>
              <a:buSzPts val="1600"/>
              <a:buFont typeface="Verdana"/>
              <a:buChar char="»"/>
              <a:defRPr sz="2311" b="0" i="0" u="none" strike="noStrike" cap="none">
                <a:solidFill>
                  <a:srgbClr val="031932"/>
                </a:solidFill>
                <a:latin typeface="Verdana"/>
                <a:ea typeface="Verdana"/>
                <a:cs typeface="Verdana"/>
                <a:sym typeface="Verdana"/>
              </a:defRPr>
            </a:lvl7pPr>
            <a:lvl8pPr marR="0" lvl="7" algn="l" rtl="0">
              <a:spcBef>
                <a:spcPts val="462"/>
              </a:spcBef>
              <a:spcAft>
                <a:spcPts val="0"/>
              </a:spcAft>
              <a:buClr>
                <a:srgbClr val="031932"/>
              </a:buClr>
              <a:buSzPts val="1600"/>
              <a:buFont typeface="Verdana"/>
              <a:buChar char="»"/>
              <a:defRPr sz="2311" b="0" i="0" u="none" strike="noStrike" cap="none">
                <a:solidFill>
                  <a:srgbClr val="031932"/>
                </a:solidFill>
                <a:latin typeface="Verdana"/>
                <a:ea typeface="Verdana"/>
                <a:cs typeface="Verdana"/>
                <a:sym typeface="Verdana"/>
              </a:defRPr>
            </a:lvl8pPr>
            <a:lvl9pPr marR="0" lvl="8" algn="l" rtl="0">
              <a:spcBef>
                <a:spcPts val="462"/>
              </a:spcBef>
              <a:spcAft>
                <a:spcPts val="0"/>
              </a:spcAft>
              <a:buClr>
                <a:srgbClr val="031932"/>
              </a:buClr>
              <a:buSzPts val="1600"/>
              <a:buFont typeface="Verdana"/>
              <a:buChar char="»"/>
              <a:defRPr sz="2311" b="0" i="0" u="none" strike="noStrike" cap="none">
                <a:solidFill>
                  <a:srgbClr val="031932"/>
                </a:solidFill>
                <a:latin typeface="Verdana"/>
                <a:ea typeface="Verdana"/>
                <a:cs typeface="Verdana"/>
                <a:sym typeface="Verdana"/>
              </a:defRPr>
            </a:lvl9pPr>
          </a:lstStyle>
          <a:p>
            <a:endParaRPr/>
          </a:p>
        </p:txBody>
      </p:sp>
      <p:sp>
        <p:nvSpPr>
          <p:cNvPr id="26" name="Google Shape;26;p4"/>
          <p:cNvSpPr/>
          <p:nvPr/>
        </p:nvSpPr>
        <p:spPr>
          <a:xfrm>
            <a:off x="3112192" y="9652175"/>
            <a:ext cx="427747" cy="5336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Verdana"/>
              <a:buNone/>
            </a:pPr>
            <a:r>
              <a:rPr lang="de-DE" sz="1156" b="1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Version 41</a:t>
            </a:r>
            <a:endParaRPr sz="2022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Google Shape;7;p2"/>
          <p:cNvSpPr txBox="1">
            <a:spLocks noGrp="1"/>
          </p:cNvSpPr>
          <p:nvPr>
            <p:ph type="title"/>
          </p:nvPr>
        </p:nvSpPr>
        <p:spPr>
          <a:xfrm>
            <a:off x="264324" y="904109"/>
            <a:ext cx="4941093" cy="2492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>
            <a:sp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marR="0" lvl="1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2pPr>
            <a:lvl3pPr marR="0" lvl="2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3pPr>
            <a:lvl4pPr marR="0" lvl="3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4pPr>
            <a:lvl5pPr marR="0" lvl="4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5pPr>
            <a:lvl6pPr marR="0" lvl="5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6pPr>
            <a:lvl7pPr marR="0" lvl="6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7pPr>
            <a:lvl8pPr marR="0" lvl="7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8pPr>
            <a:lvl9pPr marR="0" lvl="8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1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9pPr>
          </a:lstStyle>
          <a:p>
            <a:endParaRPr/>
          </a:p>
        </p:txBody>
      </p:sp>
      <p:cxnSp>
        <p:nvCxnSpPr>
          <p:cNvPr id="8" name="Google Shape;8;p2"/>
          <p:cNvCxnSpPr/>
          <p:nvPr/>
        </p:nvCxnSpPr>
        <p:spPr>
          <a:xfrm>
            <a:off x="248846" y="9608202"/>
            <a:ext cx="6360319" cy="0"/>
          </a:xfrm>
          <a:prstGeom prst="straightConnector1">
            <a:avLst/>
          </a:prstGeom>
          <a:noFill/>
          <a:ln w="9525" cap="flat" cmpd="sng">
            <a:solidFill>
              <a:srgbClr val="00003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9" name="Google Shape;9;p2"/>
          <p:cNvSpPr/>
          <p:nvPr/>
        </p:nvSpPr>
        <p:spPr>
          <a:xfrm>
            <a:off x="3112192" y="9652175"/>
            <a:ext cx="427747" cy="5336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Verdana"/>
              <a:buNone/>
            </a:pPr>
            <a:r>
              <a:rPr lang="de-DE" sz="1156" b="1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Version 41</a:t>
            </a:r>
            <a:endParaRPr sz="2022"/>
          </a:p>
        </p:txBody>
      </p:sp>
      <p:sp>
        <p:nvSpPr>
          <p:cNvPr id="10" name="Google Shape;10;p2"/>
          <p:cNvSpPr txBox="1"/>
          <p:nvPr/>
        </p:nvSpPr>
        <p:spPr>
          <a:xfrm>
            <a:off x="248846" y="1834445"/>
            <a:ext cx="6360319" cy="21694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32058" tIns="66011" rIns="132058" bIns="66011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Verdana"/>
              <a:buNone/>
            </a:pPr>
            <a:r>
              <a:rPr lang="de-DE" sz="2311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rPr>
              <a:t>Textmasterformate durch Klicken bearbeiten</a:t>
            </a:r>
            <a:endParaRPr sz="2022"/>
          </a:p>
          <a:p>
            <a:pPr marL="249936" marR="0" lvl="1" indent="-247642" algn="l" rtl="0">
              <a:spcBef>
                <a:spcPts val="693"/>
              </a:spcBef>
              <a:spcAft>
                <a:spcPts val="0"/>
              </a:spcAft>
              <a:buClr>
                <a:srgbClr val="FF0000"/>
              </a:buClr>
              <a:buSzPts val="1600"/>
              <a:buFont typeface="Verdana"/>
              <a:buChar char="•"/>
            </a:pPr>
            <a:r>
              <a:rPr lang="de-DE" sz="2311" b="0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rPr>
              <a:t>Zweite Ebene</a:t>
            </a:r>
            <a:endParaRPr sz="2022"/>
          </a:p>
          <a:p>
            <a:pPr marL="522801" marR="0" lvl="2" indent="-270572" algn="l" rtl="0">
              <a:spcBef>
                <a:spcPts val="693"/>
              </a:spcBef>
              <a:spcAft>
                <a:spcPts val="0"/>
              </a:spcAft>
              <a:buClr>
                <a:srgbClr val="FF0000"/>
              </a:buClr>
              <a:buSzPts val="1600"/>
              <a:buFont typeface="Arial"/>
              <a:buChar char="−"/>
            </a:pPr>
            <a:r>
              <a:rPr lang="de-DE" sz="2311" b="0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rPr>
              <a:t>Dritte Ebene</a:t>
            </a:r>
            <a:endParaRPr sz="2022"/>
          </a:p>
          <a:p>
            <a:pPr marL="809424" marR="0" lvl="3" indent="-284330" algn="l" rtl="0">
              <a:spcBef>
                <a:spcPts val="693"/>
              </a:spcBef>
              <a:spcAft>
                <a:spcPts val="0"/>
              </a:spcAft>
              <a:buClr>
                <a:srgbClr val="FF0000"/>
              </a:buClr>
              <a:buSzPts val="1600"/>
              <a:buFont typeface="Arial"/>
              <a:buChar char="»"/>
            </a:pPr>
            <a:r>
              <a:rPr lang="de-DE" sz="2311" b="0" i="0" u="none" strike="noStrike" cap="non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rPr>
              <a:t>Vierte Ebene</a:t>
            </a:r>
            <a:endParaRPr sz="2022"/>
          </a:p>
          <a:p>
            <a:pPr marL="3088652" marR="0" lvl="4" indent="-330190" algn="l" rtl="0">
              <a:spcBef>
                <a:spcPts val="462"/>
              </a:spcBef>
              <a:spcAft>
                <a:spcPts val="0"/>
              </a:spcAft>
              <a:buClr>
                <a:srgbClr val="031932"/>
              </a:buClr>
              <a:buSzPts val="1600"/>
              <a:buFont typeface="Verdana"/>
              <a:buChar char="»"/>
            </a:pPr>
            <a:r>
              <a:rPr lang="de-DE" sz="2311" b="0" i="0" u="none" strike="noStrike" cap="none">
                <a:solidFill>
                  <a:srgbClr val="031932"/>
                </a:solidFill>
                <a:latin typeface="Verdana"/>
                <a:ea typeface="Verdana"/>
                <a:cs typeface="Verdana"/>
                <a:sym typeface="Verdana"/>
              </a:rPr>
              <a:t>Fünfte Ebene</a:t>
            </a:r>
            <a:endParaRPr sz="2022"/>
          </a:p>
        </p:txBody>
      </p:sp>
      <p:sp>
        <p:nvSpPr>
          <p:cNvPr id="11" name="Google Shape;11;p2"/>
          <p:cNvSpPr/>
          <p:nvPr/>
        </p:nvSpPr>
        <p:spPr>
          <a:xfrm>
            <a:off x="264324" y="9652175"/>
            <a:ext cx="1004343" cy="5336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Verdana"/>
              <a:buNone/>
            </a:pPr>
            <a:r>
              <a:rPr lang="de-DE" sz="1156" b="1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www.LernWerkstatt.com</a:t>
            </a:r>
            <a:endParaRPr sz="2022"/>
          </a:p>
        </p:txBody>
      </p:sp>
      <p:sp>
        <p:nvSpPr>
          <p:cNvPr id="12" name="Google Shape;12;p2"/>
          <p:cNvSpPr/>
          <p:nvPr/>
        </p:nvSpPr>
        <p:spPr>
          <a:xfrm>
            <a:off x="5908948" y="9652175"/>
            <a:ext cx="684728" cy="5336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32997" tIns="0" rIns="0" bIns="0" anchor="t" anchorCtr="0">
            <a:spAutoFit/>
          </a:bodyPr>
          <a:lstStyle/>
          <a:p>
            <a:pPr marL="0" marR="0" lvl="0" indent="0" algn="r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Verdana"/>
              <a:buNone/>
            </a:pPr>
            <a:r>
              <a:rPr lang="de-DE" sz="1156" b="1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Shopfloor-Tafel</a:t>
            </a:r>
            <a:endParaRPr sz="2022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2022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0">
          <a:extLst>
            <a:ext uri="{FF2B5EF4-FFF2-40B4-BE49-F238E27FC236}">
              <a16:creationId xmlns:a16="http://schemas.microsoft.com/office/drawing/2014/main" id="{F0639E4A-8DC7-5F8C-A34A-7E31BA9C8D1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3;p1">
            <a:extLst>
              <a:ext uri="{FF2B5EF4-FFF2-40B4-BE49-F238E27FC236}">
                <a16:creationId xmlns:a16="http://schemas.microsoft.com/office/drawing/2014/main" id="{1AB229BD-1924-1802-3B07-2F1B5006497E}"/>
              </a:ext>
            </a:extLst>
          </p:cNvPr>
          <p:cNvSpPr/>
          <p:nvPr/>
        </p:nvSpPr>
        <p:spPr>
          <a:xfrm>
            <a:off x="3200812" y="0"/>
            <a:ext cx="3619088" cy="638308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04000" tIns="0" rIns="104000" bIns="0" anchor="ctr" anchorCtr="0">
            <a:no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1200"/>
              <a:buFontTx/>
              <a:buNone/>
              <a:tabLst/>
              <a:defRPr/>
            </a:pPr>
            <a:r>
              <a:rPr kumimoji="0" lang="de-DE" sz="11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ORDER CARD</a:t>
            </a:r>
            <a:endParaRPr kumimoji="0" sz="11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+mn-ea"/>
              <a:cs typeface="+mn-cs"/>
            </a:endParaRPr>
          </a:p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1050"/>
              <a:buFontTx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/>
                <a:ea typeface="+mn-ea"/>
                <a:cs typeface="+mn-cs"/>
              </a:rPr>
              <a:t>LEAN - PULL 03-2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Arial" panose="020B0604020202020204"/>
              <a:ea typeface="+mn-ea"/>
              <a:cs typeface="+mn-cs"/>
            </a:endParaRPr>
          </a:p>
        </p:txBody>
      </p:sp>
      <p:pic>
        <p:nvPicPr>
          <p:cNvPr id="4" name="Google Shape;34;p1">
            <a:extLst>
              <a:ext uri="{FF2B5EF4-FFF2-40B4-BE49-F238E27FC236}">
                <a16:creationId xmlns:a16="http://schemas.microsoft.com/office/drawing/2014/main" id="{6EB81F6F-A0A7-52B2-1DC2-C7FE4459367F}"/>
              </a:ext>
            </a:extLst>
          </p:cNvPr>
          <p:cNvPicPr preferRelativeResize="0"/>
          <p:nvPr/>
        </p:nvPicPr>
        <p:blipFill rotWithShape="1">
          <a:blip r:embed="rId3"/>
          <a:srcRect/>
          <a:stretch/>
        </p:blipFill>
        <p:spPr>
          <a:xfrm>
            <a:off x="4007657" y="47108"/>
            <a:ext cx="534696" cy="534696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5" name="Google Shape;36;p1">
            <a:extLst>
              <a:ext uri="{FF2B5EF4-FFF2-40B4-BE49-F238E27FC236}">
                <a16:creationId xmlns:a16="http://schemas.microsoft.com/office/drawing/2014/main" id="{A650C369-32CA-AB8E-15E8-49234A461ADC}"/>
              </a:ext>
            </a:extLst>
          </p:cNvPr>
          <p:cNvCxnSpPr/>
          <p:nvPr/>
        </p:nvCxnSpPr>
        <p:spPr>
          <a:xfrm>
            <a:off x="4683375" y="0"/>
            <a:ext cx="0" cy="648138"/>
          </a:xfrm>
          <a:prstGeom prst="straightConnector1">
            <a:avLst/>
          </a:prstGeom>
          <a:noFill/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</p:cxnSp>
      <p:graphicFrame>
        <p:nvGraphicFramePr>
          <p:cNvPr id="6" name="Tabelle 5">
            <a:extLst>
              <a:ext uri="{FF2B5EF4-FFF2-40B4-BE49-F238E27FC236}">
                <a16:creationId xmlns:a16="http://schemas.microsoft.com/office/drawing/2014/main" id="{FF77EB3A-8C91-25A6-B943-278C3FCB40A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90970601"/>
              </p:ext>
            </p:extLst>
          </p:nvPr>
        </p:nvGraphicFramePr>
        <p:xfrm>
          <a:off x="1401107" y="695246"/>
          <a:ext cx="5400001" cy="1929902"/>
        </p:xfrm>
        <a:graphic>
          <a:graphicData uri="http://schemas.openxmlformats.org/drawingml/2006/table">
            <a:tbl>
              <a:tblPr/>
              <a:tblGrid>
                <a:gridCol w="1712195">
                  <a:extLst>
                    <a:ext uri="{9D8B030D-6E8A-4147-A177-3AD203B41FA5}">
                      <a16:colId xmlns:a16="http://schemas.microsoft.com/office/drawing/2014/main" val="252192124"/>
                    </a:ext>
                  </a:extLst>
                </a:gridCol>
                <a:gridCol w="439025">
                  <a:extLst>
                    <a:ext uri="{9D8B030D-6E8A-4147-A177-3AD203B41FA5}">
                      <a16:colId xmlns:a16="http://schemas.microsoft.com/office/drawing/2014/main" val="3437799336"/>
                    </a:ext>
                  </a:extLst>
                </a:gridCol>
                <a:gridCol w="1924389">
                  <a:extLst>
                    <a:ext uri="{9D8B030D-6E8A-4147-A177-3AD203B41FA5}">
                      <a16:colId xmlns:a16="http://schemas.microsoft.com/office/drawing/2014/main" val="3228083846"/>
                    </a:ext>
                  </a:extLst>
                </a:gridCol>
                <a:gridCol w="534147">
                  <a:extLst>
                    <a:ext uri="{9D8B030D-6E8A-4147-A177-3AD203B41FA5}">
                      <a16:colId xmlns:a16="http://schemas.microsoft.com/office/drawing/2014/main" val="1047067355"/>
                    </a:ext>
                  </a:extLst>
                </a:gridCol>
                <a:gridCol w="790245">
                  <a:extLst>
                    <a:ext uri="{9D8B030D-6E8A-4147-A177-3AD203B41FA5}">
                      <a16:colId xmlns:a16="http://schemas.microsoft.com/office/drawing/2014/main" val="503428838"/>
                    </a:ext>
                  </a:extLst>
                </a:gridCol>
              </a:tblGrid>
              <a:tr h="168911">
                <a:tc rowSpan="2" gridSpan="3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b"/>
                      <a:r>
                        <a:rPr lang="de-DE" sz="2800" b="1" i="0" u="none" strike="noStrike" dirty="0">
                          <a:effectLst/>
                          <a:latin typeface="Arial" panose="020B0604020202020204" pitchFamily="34" charset="0"/>
                        </a:rPr>
                        <a:t>ORDER / PRODUCT</a:t>
                      </a: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pPr algn="l" fontAlgn="b"/>
                      <a:endParaRPr lang="de-DE" sz="800" b="1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Card no: 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95801505"/>
                  </a:ext>
                </a:extLst>
              </a:tr>
              <a:tr h="265530">
                <a:tc gridSpan="3" vMerge="1">
                  <a:txBody>
                    <a:bodyPr/>
                    <a:lstStyle/>
                    <a:p>
                      <a:pPr algn="ctr" fontAlgn="ctr"/>
                      <a:endParaRPr lang="de-DE" sz="20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de-DE" sz="15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 Bold"/>
                        <a:ea typeface="+mn-ea"/>
                        <a:cs typeface="+mn-cs"/>
                        <a:sym typeface="Arial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9348545"/>
                  </a:ext>
                </a:extLst>
              </a:tr>
              <a:tr h="168911"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Product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description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Article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No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.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Quantity: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Quantity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unit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644547"/>
                  </a:ext>
                </a:extLst>
              </a:tr>
              <a:tr h="586289"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72695880"/>
                  </a:ext>
                </a:extLst>
              </a:tr>
              <a:tr h="168911"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QR CODE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gridSpan="4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Process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8518768"/>
                  </a:ext>
                </a:extLst>
              </a:tr>
              <a:tr h="571049"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gridSpan="4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8937168"/>
                  </a:ext>
                </a:extLst>
              </a:tr>
            </a:tbl>
          </a:graphicData>
        </a:graphic>
      </p:graphicFrame>
      <p:graphicFrame>
        <p:nvGraphicFramePr>
          <p:cNvPr id="10" name="Tabelle 9">
            <a:extLst>
              <a:ext uri="{FF2B5EF4-FFF2-40B4-BE49-F238E27FC236}">
                <a16:creationId xmlns:a16="http://schemas.microsoft.com/office/drawing/2014/main" id="{6C2D3832-689D-0F4E-718F-FBD81F8E25C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20640256"/>
              </p:ext>
            </p:extLst>
          </p:nvPr>
        </p:nvGraphicFramePr>
        <p:xfrm>
          <a:off x="1396263" y="2625148"/>
          <a:ext cx="5403600" cy="1929886"/>
        </p:xfrm>
        <a:graphic>
          <a:graphicData uri="http://schemas.openxmlformats.org/drawingml/2006/table">
            <a:tbl>
              <a:tblPr/>
              <a:tblGrid>
                <a:gridCol w="1713336">
                  <a:extLst>
                    <a:ext uri="{9D8B030D-6E8A-4147-A177-3AD203B41FA5}">
                      <a16:colId xmlns:a16="http://schemas.microsoft.com/office/drawing/2014/main" val="252192124"/>
                    </a:ext>
                  </a:extLst>
                </a:gridCol>
                <a:gridCol w="439318">
                  <a:extLst>
                    <a:ext uri="{9D8B030D-6E8A-4147-A177-3AD203B41FA5}">
                      <a16:colId xmlns:a16="http://schemas.microsoft.com/office/drawing/2014/main" val="3437799336"/>
                    </a:ext>
                  </a:extLst>
                </a:gridCol>
                <a:gridCol w="1925672">
                  <a:extLst>
                    <a:ext uri="{9D8B030D-6E8A-4147-A177-3AD203B41FA5}">
                      <a16:colId xmlns:a16="http://schemas.microsoft.com/office/drawing/2014/main" val="3228083846"/>
                    </a:ext>
                  </a:extLst>
                </a:gridCol>
                <a:gridCol w="534503">
                  <a:extLst>
                    <a:ext uri="{9D8B030D-6E8A-4147-A177-3AD203B41FA5}">
                      <a16:colId xmlns:a16="http://schemas.microsoft.com/office/drawing/2014/main" val="1047067355"/>
                    </a:ext>
                  </a:extLst>
                </a:gridCol>
                <a:gridCol w="790771">
                  <a:extLst>
                    <a:ext uri="{9D8B030D-6E8A-4147-A177-3AD203B41FA5}">
                      <a16:colId xmlns:a16="http://schemas.microsoft.com/office/drawing/2014/main" val="503428838"/>
                    </a:ext>
                  </a:extLst>
                </a:gridCol>
              </a:tblGrid>
              <a:tr h="168909">
                <a:tc rowSpan="2" gridSpan="3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b"/>
                      <a:r>
                        <a:rPr lang="de-DE" sz="2800" b="1" i="0" u="none" strike="noStrike" dirty="0">
                          <a:effectLst/>
                          <a:latin typeface="Arial" panose="020B0604020202020204" pitchFamily="34" charset="0"/>
                        </a:rPr>
                        <a:t>ORDER / PRODUCT</a:t>
                      </a: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pPr algn="l" fontAlgn="b"/>
                      <a:endParaRPr lang="de-DE" sz="800" b="1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Card no: 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95801505"/>
                  </a:ext>
                </a:extLst>
              </a:tr>
              <a:tr h="265545">
                <a:tc gridSpan="3" vMerge="1">
                  <a:txBody>
                    <a:bodyPr/>
                    <a:lstStyle/>
                    <a:p>
                      <a:pPr algn="ctr" fontAlgn="ctr"/>
                      <a:endParaRPr lang="de-DE" sz="20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de-DE" sz="15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 Bold"/>
                        <a:ea typeface="+mn-ea"/>
                        <a:cs typeface="+mn-cs"/>
                        <a:sym typeface="Arial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9348545"/>
                  </a:ext>
                </a:extLst>
              </a:tr>
              <a:tr h="168909"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Product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description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Article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No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.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Quantity: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Quantity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unit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644547"/>
                  </a:ext>
                </a:extLst>
              </a:tr>
              <a:tr h="586283"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72695880"/>
                  </a:ext>
                </a:extLst>
              </a:tr>
              <a:tr h="168909"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QR CODE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gridSpan="4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Process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8518768"/>
                  </a:ext>
                </a:extLst>
              </a:tr>
              <a:tr h="571043"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gridSpan="4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8937168"/>
                  </a:ext>
                </a:extLst>
              </a:tr>
            </a:tbl>
          </a:graphicData>
        </a:graphic>
      </p:graphicFrame>
      <p:graphicFrame>
        <p:nvGraphicFramePr>
          <p:cNvPr id="11" name="Tabelle 10">
            <a:extLst>
              <a:ext uri="{FF2B5EF4-FFF2-40B4-BE49-F238E27FC236}">
                <a16:creationId xmlns:a16="http://schemas.microsoft.com/office/drawing/2014/main" id="{1B176598-532D-981F-7A85-5EB25500929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9782243"/>
              </p:ext>
            </p:extLst>
          </p:nvPr>
        </p:nvGraphicFramePr>
        <p:xfrm>
          <a:off x="1396263" y="4555034"/>
          <a:ext cx="5403600" cy="1929902"/>
        </p:xfrm>
        <a:graphic>
          <a:graphicData uri="http://schemas.openxmlformats.org/drawingml/2006/table">
            <a:tbl>
              <a:tblPr/>
              <a:tblGrid>
                <a:gridCol w="1713336">
                  <a:extLst>
                    <a:ext uri="{9D8B030D-6E8A-4147-A177-3AD203B41FA5}">
                      <a16:colId xmlns:a16="http://schemas.microsoft.com/office/drawing/2014/main" val="252192124"/>
                    </a:ext>
                  </a:extLst>
                </a:gridCol>
                <a:gridCol w="439318">
                  <a:extLst>
                    <a:ext uri="{9D8B030D-6E8A-4147-A177-3AD203B41FA5}">
                      <a16:colId xmlns:a16="http://schemas.microsoft.com/office/drawing/2014/main" val="3437799336"/>
                    </a:ext>
                  </a:extLst>
                </a:gridCol>
                <a:gridCol w="1925672">
                  <a:extLst>
                    <a:ext uri="{9D8B030D-6E8A-4147-A177-3AD203B41FA5}">
                      <a16:colId xmlns:a16="http://schemas.microsoft.com/office/drawing/2014/main" val="3228083846"/>
                    </a:ext>
                  </a:extLst>
                </a:gridCol>
                <a:gridCol w="534503">
                  <a:extLst>
                    <a:ext uri="{9D8B030D-6E8A-4147-A177-3AD203B41FA5}">
                      <a16:colId xmlns:a16="http://schemas.microsoft.com/office/drawing/2014/main" val="1047067355"/>
                    </a:ext>
                  </a:extLst>
                </a:gridCol>
                <a:gridCol w="790771">
                  <a:extLst>
                    <a:ext uri="{9D8B030D-6E8A-4147-A177-3AD203B41FA5}">
                      <a16:colId xmlns:a16="http://schemas.microsoft.com/office/drawing/2014/main" val="503428838"/>
                    </a:ext>
                  </a:extLst>
                </a:gridCol>
              </a:tblGrid>
              <a:tr h="168912">
                <a:tc rowSpan="2" gridSpan="3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b"/>
                      <a:r>
                        <a:rPr lang="de-DE" sz="2800" b="1" i="0" u="none" strike="noStrike" dirty="0">
                          <a:effectLst/>
                          <a:latin typeface="Arial" panose="020B0604020202020204" pitchFamily="34" charset="0"/>
                        </a:rPr>
                        <a:t>ORDER / PRODUCT</a:t>
                      </a: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pPr algn="l" fontAlgn="b"/>
                      <a:endParaRPr lang="de-DE" sz="800" b="1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Card no: 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95801505"/>
                  </a:ext>
                </a:extLst>
              </a:tr>
              <a:tr h="265529">
                <a:tc gridSpan="3" vMerge="1">
                  <a:txBody>
                    <a:bodyPr/>
                    <a:lstStyle/>
                    <a:p>
                      <a:pPr algn="ctr" fontAlgn="ctr"/>
                      <a:endParaRPr lang="de-DE" sz="20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de-DE" sz="15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 Bold"/>
                        <a:ea typeface="+mn-ea"/>
                        <a:cs typeface="+mn-cs"/>
                        <a:sym typeface="Arial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9348545"/>
                  </a:ext>
                </a:extLst>
              </a:tr>
              <a:tr h="168912"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Product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description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Article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No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.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Quantity: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Quantity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unit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644547"/>
                  </a:ext>
                </a:extLst>
              </a:tr>
              <a:tr h="586288"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72695880"/>
                  </a:ext>
                </a:extLst>
              </a:tr>
              <a:tr h="168912"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QR CODE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gridSpan="4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Process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8518768"/>
                  </a:ext>
                </a:extLst>
              </a:tr>
              <a:tr h="571048"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gridSpan="4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8937168"/>
                  </a:ext>
                </a:extLst>
              </a:tr>
            </a:tbl>
          </a:graphicData>
        </a:graphic>
      </p:graphicFrame>
      <p:graphicFrame>
        <p:nvGraphicFramePr>
          <p:cNvPr id="12" name="Tabelle 11">
            <a:extLst>
              <a:ext uri="{FF2B5EF4-FFF2-40B4-BE49-F238E27FC236}">
                <a16:creationId xmlns:a16="http://schemas.microsoft.com/office/drawing/2014/main" id="{397ED5EF-D3D9-2E6D-490F-5FF2B43F800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6727953"/>
              </p:ext>
            </p:extLst>
          </p:nvPr>
        </p:nvGraphicFramePr>
        <p:xfrm>
          <a:off x="1396263" y="6484920"/>
          <a:ext cx="5403600" cy="1930938"/>
        </p:xfrm>
        <a:graphic>
          <a:graphicData uri="http://schemas.openxmlformats.org/drawingml/2006/table">
            <a:tbl>
              <a:tblPr/>
              <a:tblGrid>
                <a:gridCol w="1713336">
                  <a:extLst>
                    <a:ext uri="{9D8B030D-6E8A-4147-A177-3AD203B41FA5}">
                      <a16:colId xmlns:a16="http://schemas.microsoft.com/office/drawing/2014/main" val="252192124"/>
                    </a:ext>
                  </a:extLst>
                </a:gridCol>
                <a:gridCol w="439318">
                  <a:extLst>
                    <a:ext uri="{9D8B030D-6E8A-4147-A177-3AD203B41FA5}">
                      <a16:colId xmlns:a16="http://schemas.microsoft.com/office/drawing/2014/main" val="3437799336"/>
                    </a:ext>
                  </a:extLst>
                </a:gridCol>
                <a:gridCol w="1925672">
                  <a:extLst>
                    <a:ext uri="{9D8B030D-6E8A-4147-A177-3AD203B41FA5}">
                      <a16:colId xmlns:a16="http://schemas.microsoft.com/office/drawing/2014/main" val="3228083846"/>
                    </a:ext>
                  </a:extLst>
                </a:gridCol>
                <a:gridCol w="534503">
                  <a:extLst>
                    <a:ext uri="{9D8B030D-6E8A-4147-A177-3AD203B41FA5}">
                      <a16:colId xmlns:a16="http://schemas.microsoft.com/office/drawing/2014/main" val="1047067355"/>
                    </a:ext>
                  </a:extLst>
                </a:gridCol>
                <a:gridCol w="790771">
                  <a:extLst>
                    <a:ext uri="{9D8B030D-6E8A-4147-A177-3AD203B41FA5}">
                      <a16:colId xmlns:a16="http://schemas.microsoft.com/office/drawing/2014/main" val="503428838"/>
                    </a:ext>
                  </a:extLst>
                </a:gridCol>
              </a:tblGrid>
              <a:tr h="169028">
                <a:tc rowSpan="2" gridSpan="3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b"/>
                      <a:r>
                        <a:rPr lang="de-DE" sz="2800" b="1" i="0" u="none" strike="noStrike" dirty="0">
                          <a:effectLst/>
                          <a:latin typeface="Arial" panose="020B0604020202020204" pitchFamily="34" charset="0"/>
                        </a:rPr>
                        <a:t>ORDER / PRODUCT</a:t>
                      </a: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pPr algn="l" fontAlgn="b"/>
                      <a:endParaRPr lang="de-DE" sz="800" b="1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Card no: 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95801505"/>
                  </a:ext>
                </a:extLst>
              </a:tr>
              <a:tr h="264375">
                <a:tc gridSpan="3" vMerge="1">
                  <a:txBody>
                    <a:bodyPr/>
                    <a:lstStyle/>
                    <a:p>
                      <a:pPr algn="ctr" fontAlgn="ctr"/>
                      <a:endParaRPr lang="de-DE" sz="20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de-DE" sz="15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 Bold"/>
                        <a:ea typeface="+mn-ea"/>
                        <a:cs typeface="+mn-cs"/>
                        <a:sym typeface="Arial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9348545"/>
                  </a:ext>
                </a:extLst>
              </a:tr>
              <a:tr h="169028"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Product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description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Article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No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.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Quantity: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Quantity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unit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644547"/>
                  </a:ext>
                </a:extLst>
              </a:tr>
              <a:tr h="586695">
                <a:tc gridSpan="2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72695880"/>
                  </a:ext>
                </a:extLst>
              </a:tr>
              <a:tr h="169028"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QR CODE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gridSpan="4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Process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8518768"/>
                  </a:ext>
                </a:extLst>
              </a:tr>
              <a:tr h="571445">
                <a:tc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gridSpan="4">
                  <a:txBody>
                    <a:bodyPr/>
                    <a:lstStyle>
                      <a:lvl1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1pPr>
                      <a:lvl2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2pPr>
                      <a:lvl3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3pPr>
                      <a:lvl4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4pPr>
                      <a:lvl5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5pPr>
                      <a:lvl6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6pPr>
                      <a:lvl7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7pPr>
                      <a:lvl8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8pPr>
                      <a:lvl9pPr marR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chemeClr val="tx1"/>
                          </a:solidFill>
                          <a:latin typeface="Arial"/>
                          <a:sym typeface="Arial"/>
                        </a:defRPr>
                      </a:lvl9pPr>
                    </a:lstStyle>
                    <a:p>
                      <a:pPr algn="l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F9F1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8937168"/>
                  </a:ext>
                </a:extLst>
              </a:tr>
            </a:tbl>
          </a:graphicData>
        </a:graphic>
      </p:graphicFrame>
      <p:sp>
        <p:nvSpPr>
          <p:cNvPr id="13" name="Google Shape;198;p1">
            <a:extLst>
              <a:ext uri="{FF2B5EF4-FFF2-40B4-BE49-F238E27FC236}">
                <a16:creationId xmlns:a16="http://schemas.microsoft.com/office/drawing/2014/main" id="{4471A3B0-7B6C-8897-7F96-86A23507E8C8}"/>
              </a:ext>
            </a:extLst>
          </p:cNvPr>
          <p:cNvSpPr txBox="1"/>
          <p:nvPr/>
        </p:nvSpPr>
        <p:spPr>
          <a:xfrm>
            <a:off x="3200812" y="94974"/>
            <a:ext cx="897251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800"/>
              <a:buFont typeface="Calibri"/>
              <a:buNone/>
              <a:tabLst/>
              <a:defRPr/>
            </a:pPr>
            <a:r>
              <a:rPr lang="de-DE" sz="800" b="1" dirty="0">
                <a:solidFill>
                  <a:prstClr val="white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C</a:t>
            </a:r>
            <a:r>
              <a:rPr kumimoji="0" lang="de-DE" sz="800" b="1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lick</a:t>
            </a: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here for the </a:t>
            </a:r>
            <a:r>
              <a:rPr kumimoji="0" lang="de-DE" sz="800" b="1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tutorial</a:t>
            </a: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</a:t>
            </a:r>
            <a:r>
              <a:rPr kumimoji="0" lang="de-DE" sz="800" b="1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video</a:t>
            </a: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!</a:t>
            </a:r>
            <a:endParaRPr kumimoji="0" sz="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3733167"/>
      </p:ext>
    </p:extLst>
  </p:cSld>
  <p:clrMapOvr>
    <a:masterClrMapping/>
  </p:clrMapOvr>
</p:sld>
</file>

<file path=ppt/theme/theme1.xml><?xml version="1.0" encoding="utf-8"?>
<a:theme xmlns:a="http://schemas.openxmlformats.org/drawingml/2006/main" name="8_engineering_quer_farbe">
  <a:themeElements>
    <a:clrScheme name="1_engineering_quer_farbe 1">
      <a:dk1>
        <a:srgbClr val="000000"/>
      </a:dk1>
      <a:lt1>
        <a:srgbClr val="FFFFFF"/>
      </a:lt1>
      <a:dk2>
        <a:srgbClr val="000000"/>
      </a:dk2>
      <a:lt2>
        <a:srgbClr val="757477"/>
      </a:lt2>
      <a:accent1>
        <a:srgbClr val="CFCFCF"/>
      </a:accent1>
      <a:accent2>
        <a:srgbClr val="6AB023"/>
      </a:accent2>
      <a:accent3>
        <a:srgbClr val="FFFFFF"/>
      </a:accent3>
      <a:accent4>
        <a:srgbClr val="000000"/>
      </a:accent4>
      <a:accent5>
        <a:srgbClr val="E4E4E4"/>
      </a:accent5>
      <a:accent6>
        <a:srgbClr val="5F9F1F"/>
      </a:accent6>
      <a:hlink>
        <a:srgbClr val="0F2E5B"/>
      </a:hlink>
      <a:folHlink>
        <a:srgbClr val="FF7D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757477"/>
      </a:lt2>
      <a:accent1>
        <a:srgbClr val="CFCFCF"/>
      </a:accent1>
      <a:accent2>
        <a:srgbClr val="6AB023"/>
      </a:accent2>
      <a:accent3>
        <a:srgbClr val="FFFFFF"/>
      </a:accent3>
      <a:accent4>
        <a:srgbClr val="000000"/>
      </a:accent4>
      <a:accent5>
        <a:srgbClr val="E4E4E4"/>
      </a:accent5>
      <a:accent6>
        <a:srgbClr val="5F9F1F"/>
      </a:accent6>
      <a:hlink>
        <a:srgbClr val="0F2E5B"/>
      </a:hlink>
      <a:folHlink>
        <a:srgbClr val="FF7D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97</Words>
  <Application>Microsoft Macintosh PowerPoint</Application>
  <PresentationFormat>A4-Papier (210 x 297 mm)</PresentationFormat>
  <Paragraphs>39</Paragraphs>
  <Slides>1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Calibri</vt:lpstr>
      <vt:lpstr>Segoe Print Bold</vt:lpstr>
      <vt:lpstr>Verdana</vt:lpstr>
      <vt:lpstr>8_engineering_quer_farbe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TTS_PC</dc:creator>
  <cp:lastModifiedBy>Welling, Freya Franziska</cp:lastModifiedBy>
  <cp:revision>57</cp:revision>
  <dcterms:created xsi:type="dcterms:W3CDTF">2004-10-14T13:59:06Z</dcterms:created>
  <dcterms:modified xsi:type="dcterms:W3CDTF">2024-11-27T20:18:24Z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28244ACE-3F31-4EE9-BE0B-A3FBE1FEC9D3</vt:lpwstr>
  </property>
  <property fmtid="{D5CDD505-2E9C-101B-9397-08002B2CF9AE}" pid="3" name="ArticulatePath">
    <vt:lpwstr>V_Prozessbestaetigung_V45</vt:lpwstr>
  </property>
</Properties>
</file>