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  <p:sldMasterId id="2147483668" r:id="rId2"/>
  </p:sldMasterIdLst>
  <p:notesMasterIdLst>
    <p:notesMasterId r:id="rId4"/>
  </p:notesMasterIdLst>
  <p:handoutMasterIdLst>
    <p:handoutMasterId r:id="rId5"/>
  </p:handoutMasterIdLst>
  <p:sldIdLst>
    <p:sldId id="758" r:id="rId3"/>
  </p:sldIdLst>
  <p:sldSz cx="9906000" cy="6858000" type="A4"/>
  <p:notesSz cx="10236200" cy="7099300"/>
  <p:custDataLst>
    <p:tags r:id="rId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EDEDED"/>
    <a:srgbClr val="F7F7F7"/>
    <a:srgbClr val="FF7D00"/>
    <a:srgbClr val="CCECFF"/>
    <a:srgbClr val="CCFFFF"/>
    <a:srgbClr val="FFFF00"/>
    <a:srgbClr val="C0C0C0"/>
    <a:srgbClr val="92F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60" autoAdjust="0"/>
    <p:restoredTop sz="94515" autoAdjust="0"/>
  </p:normalViewPr>
  <p:slideViewPr>
    <p:cSldViewPr snapToGrid="0" showGuides="1">
      <p:cViewPr>
        <p:scale>
          <a:sx n="63" d="100"/>
          <a:sy n="63" d="100"/>
        </p:scale>
        <p:origin x="3304" y="928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9FA74B-37B8-DD37-923C-7094B8CDF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>
            <a:extLst>
              <a:ext uri="{FF2B5EF4-FFF2-40B4-BE49-F238E27FC236}">
                <a16:creationId xmlns:a16="http://schemas.microsoft.com/office/drawing/2014/main" id="{BD383000-2B1D-F57E-FEA9-D1A867FD23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0538" y="681038"/>
            <a:ext cx="9255125" cy="6408737"/>
          </a:xfrm>
        </p:spPr>
      </p:sp>
      <p:sp>
        <p:nvSpPr>
          <p:cNvPr id="1002500" name="Rectangle 4">
            <a:extLst>
              <a:ext uri="{FF2B5EF4-FFF2-40B4-BE49-F238E27FC236}">
                <a16:creationId xmlns:a16="http://schemas.microsoft.com/office/drawing/2014/main" id="{E70D52D7-975A-E42D-BBE1-E438DD52B0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19345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32975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70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heme" Target="../theme/theme2.xml"/><Relationship Id="rId7" Type="http://schemas.openxmlformats.org/officeDocument/2006/relationships/tags" Target="../tags/tag1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18.xml"/><Relationship Id="rId11" Type="http://schemas.openxmlformats.org/officeDocument/2006/relationships/oleObject" Target="../embeddings/oleObject2.bin"/><Relationship Id="rId5" Type="http://schemas.openxmlformats.org/officeDocument/2006/relationships/tags" Target="../tags/tag17.xml"/><Relationship Id="rId10" Type="http://schemas.openxmlformats.org/officeDocument/2006/relationships/oleObject" Target="../embeddings/oleObject1.bin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Textmasterformate durch Klicken bearbeiten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Zweite Ebene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Dritte Ebene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Stabilisierungstafel Folie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ma14="http://schemas.microsoft.com/office/mac/drawingml/2011/main" xmlns:mc="http://schemas.openxmlformats.org/markup-compatibility/2006" xmlns:v="urn:schemas-microsoft-com:vml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14="http://schemas.microsoft.com/office/drawing/2010/main" xmlns:mc="http://schemas.openxmlformats.org/markup-compatibility/2006" xmlns:v="urn:schemas-microsoft-com:vml" xmlns:p14="http://schemas.microsoft.com/office/powerpoint/2010/main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the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ma14="http://schemas.microsoft.com/office/mac/drawingml/2011/main" xmlns:v="urn:schemas-microsoft-com:vml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ma14="http://schemas.microsoft.com/office/mac/drawingml/2011/main" xmlns:v="urn:schemas-microsoft-com:vml" xmlns:p14="http://schemas.microsoft.com/office/powerpoint/2010/main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875011" y="6682275"/>
            <a:ext cx="1703992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</a:t>
            </a: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</a:t>
            </a:r>
            <a:r>
              <a:rPr lang="de-DE" sz="800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board</a:t>
            </a: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Foil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3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4F88C5-253A-925C-F3B7-9B35B4547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92;p1">
            <a:extLst>
              <a:ext uri="{FF2B5EF4-FFF2-40B4-BE49-F238E27FC236}">
                <a16:creationId xmlns:a16="http://schemas.microsoft.com/office/drawing/2014/main" id="{4986C06A-12A6-00ED-12B7-D53644EC1E89}"/>
              </a:ext>
            </a:extLst>
          </p:cNvPr>
          <p:cNvSpPr/>
          <p:nvPr/>
        </p:nvSpPr>
        <p:spPr>
          <a:xfrm>
            <a:off x="6521536" y="9231"/>
            <a:ext cx="337738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LAYOUT LEVELLING PLAN</a:t>
            </a:r>
            <a:endParaRPr kumimoji="0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9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LEAN - PULL 02-1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A03C5B46-EB88-D506-414A-5BEB2E6B7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2952" y="43816"/>
            <a:ext cx="503043" cy="503043"/>
          </a:xfrm>
          <a:prstGeom prst="rect">
            <a:avLst/>
          </a:prstGeom>
        </p:spPr>
      </p:pic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23306CB2-59CF-44BD-877B-A635D98318FB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6" y="1"/>
          <a:ext cx="17198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23306CB2-59CF-44BD-877B-A635D98318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"/>
                        <a:ext cx="17198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6="http://schemas.microsoft.com/office/drawing/2014/main" xmlns:v="urn:schemas-microsoft-com:vml" xmlns:xdr="http://schemas.openxmlformats.org/drawingml/2006/spreadsheetDrawing" xmlns:lc="http://schemas.openxmlformats.org/drawingml/2006/lockedCanvas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AutoShape 6">
            <a:extLst>
              <a:ext uri="{FF2B5EF4-FFF2-40B4-BE49-F238E27FC236}">
                <a16:creationId xmlns:a16="http://schemas.microsoft.com/office/drawing/2014/main" id="{360DA6F6-CCBF-9EF0-56CC-68F80026EC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2975700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6" name="Freeform 7">
            <a:extLst>
              <a:ext uri="{FF2B5EF4-FFF2-40B4-BE49-F238E27FC236}">
                <a16:creationId xmlns:a16="http://schemas.microsoft.com/office/drawing/2014/main" id="{F9AC7DD2-D5A1-75DE-4DE4-20140EF5F7D0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298046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5" name="AutoShape 6">
            <a:extLst>
              <a:ext uri="{FF2B5EF4-FFF2-40B4-BE49-F238E27FC236}">
                <a16:creationId xmlns:a16="http://schemas.microsoft.com/office/drawing/2014/main" id="{77BA2149-B8D6-2737-C4CE-1B8E14D09F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34578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6" name="Freeform 7">
            <a:extLst>
              <a:ext uri="{FF2B5EF4-FFF2-40B4-BE49-F238E27FC236}">
                <a16:creationId xmlns:a16="http://schemas.microsoft.com/office/drawing/2014/main" id="{B480D698-5CFA-4149-4D85-2AB850A2C0A5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34626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5" name="AutoShape 6">
            <a:extLst>
              <a:ext uri="{FF2B5EF4-FFF2-40B4-BE49-F238E27FC236}">
                <a16:creationId xmlns:a16="http://schemas.microsoft.com/office/drawing/2014/main" id="{E970DA28-275C-6A5B-32D7-7C2FBF97EA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6" name="Freeform 7">
            <a:extLst>
              <a:ext uri="{FF2B5EF4-FFF2-40B4-BE49-F238E27FC236}">
                <a16:creationId xmlns:a16="http://schemas.microsoft.com/office/drawing/2014/main" id="{3A132537-EA2F-50CA-049F-0E93205A1EB9}"/>
              </a:ext>
            </a:extLst>
          </p:cNvPr>
          <p:cNvSpPr>
            <a:spLocks noChangeAspect="1"/>
          </p:cNvSpPr>
          <p:nvPr/>
        </p:nvSpPr>
        <p:spPr bwMode="auto">
          <a:xfrm>
            <a:off x="12599988" y="39227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5" name="AutoShape 6">
            <a:extLst>
              <a:ext uri="{FF2B5EF4-FFF2-40B4-BE49-F238E27FC236}">
                <a16:creationId xmlns:a16="http://schemas.microsoft.com/office/drawing/2014/main" id="{17EAE89C-39A0-9D36-A203-E66CB28114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6" name="Freeform 7">
            <a:extLst>
              <a:ext uri="{FF2B5EF4-FFF2-40B4-BE49-F238E27FC236}">
                <a16:creationId xmlns:a16="http://schemas.microsoft.com/office/drawing/2014/main" id="{4BBC7596-A17A-1C49-D0EC-E9BC2A5C19AF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4148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5" name="AutoShape 6">
            <a:extLst>
              <a:ext uri="{FF2B5EF4-FFF2-40B4-BE49-F238E27FC236}">
                <a16:creationId xmlns:a16="http://schemas.microsoft.com/office/drawing/2014/main" id="{2D9A3D06-E6A7-6122-6044-D8A512AB18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6" name="Freeform 7">
            <a:extLst>
              <a:ext uri="{FF2B5EF4-FFF2-40B4-BE49-F238E27FC236}">
                <a16:creationId xmlns:a16="http://schemas.microsoft.com/office/drawing/2014/main" id="{619002A3-3661-E06A-D752-5C9DF3250E13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918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5" name="AutoShape 6">
            <a:extLst>
              <a:ext uri="{FF2B5EF4-FFF2-40B4-BE49-F238E27FC236}">
                <a16:creationId xmlns:a16="http://schemas.microsoft.com/office/drawing/2014/main" id="{1AAAD309-62AD-FB62-785A-49324410D8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6" name="Freeform 7">
            <a:extLst>
              <a:ext uri="{FF2B5EF4-FFF2-40B4-BE49-F238E27FC236}">
                <a16:creationId xmlns:a16="http://schemas.microsoft.com/office/drawing/2014/main" id="{1688F694-BA42-8157-AA01-2DAD9568A82B}"/>
              </a:ext>
            </a:extLst>
          </p:cNvPr>
          <p:cNvSpPr>
            <a:spLocks noChangeAspect="1"/>
          </p:cNvSpPr>
          <p:nvPr/>
        </p:nvSpPr>
        <p:spPr bwMode="auto">
          <a:xfrm>
            <a:off x="12590463" y="5426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5" name="AutoShape 6">
            <a:extLst>
              <a:ext uri="{FF2B5EF4-FFF2-40B4-BE49-F238E27FC236}">
                <a16:creationId xmlns:a16="http://schemas.microsoft.com/office/drawing/2014/main" id="{7B03C757-68F7-B399-6113-AFF8747777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6" name="Freeform 7">
            <a:extLst>
              <a:ext uri="{FF2B5EF4-FFF2-40B4-BE49-F238E27FC236}">
                <a16:creationId xmlns:a16="http://schemas.microsoft.com/office/drawing/2014/main" id="{2E06DFCC-ECBB-85B8-EEF4-04AA3CB17802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59182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5" name="AutoShape 6">
            <a:extLst>
              <a:ext uri="{FF2B5EF4-FFF2-40B4-BE49-F238E27FC236}">
                <a16:creationId xmlns:a16="http://schemas.microsoft.com/office/drawing/2014/main" id="{1F5F43A2-4F44-C723-9F0B-7070A6E232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6" name="Freeform 7">
            <a:extLst>
              <a:ext uri="{FF2B5EF4-FFF2-40B4-BE49-F238E27FC236}">
                <a16:creationId xmlns:a16="http://schemas.microsoft.com/office/drawing/2014/main" id="{60ADC640-EEF3-FAA6-1B89-2ABA5FF67BC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4389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5" name="AutoShape 6">
            <a:extLst>
              <a:ext uri="{FF2B5EF4-FFF2-40B4-BE49-F238E27FC236}">
                <a16:creationId xmlns:a16="http://schemas.microsoft.com/office/drawing/2014/main" id="{C05F3B1E-C3F0-EB9B-59EF-3A926A79BF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6" name="Freeform 7">
            <a:extLst>
              <a:ext uri="{FF2B5EF4-FFF2-40B4-BE49-F238E27FC236}">
                <a16:creationId xmlns:a16="http://schemas.microsoft.com/office/drawing/2014/main" id="{D96E3996-1D64-CF83-C869-68295B016F86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9326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5" name="AutoShape 6">
            <a:extLst>
              <a:ext uri="{FF2B5EF4-FFF2-40B4-BE49-F238E27FC236}">
                <a16:creationId xmlns:a16="http://schemas.microsoft.com/office/drawing/2014/main" id="{0DEAC89F-B07C-7CFD-6DF0-3D8CDB05C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6" name="Freeform 7">
            <a:extLst>
              <a:ext uri="{FF2B5EF4-FFF2-40B4-BE49-F238E27FC236}">
                <a16:creationId xmlns:a16="http://schemas.microsoft.com/office/drawing/2014/main" id="{A2314F24-3DB2-292E-B614-6EA46A2C1DAE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743902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7" name="AutoShape 6">
            <a:extLst>
              <a:ext uri="{FF2B5EF4-FFF2-40B4-BE49-F238E27FC236}">
                <a16:creationId xmlns:a16="http://schemas.microsoft.com/office/drawing/2014/main" id="{DB7283F2-B04B-0B7B-23AA-8C528A3AA9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8" name="Freeform 7">
            <a:extLst>
              <a:ext uri="{FF2B5EF4-FFF2-40B4-BE49-F238E27FC236}">
                <a16:creationId xmlns:a16="http://schemas.microsoft.com/office/drawing/2014/main" id="{B51EF4C5-7E16-0A18-D4A7-89C3D2FADCF0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79581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9" name="AutoShape 6">
            <a:extLst>
              <a:ext uri="{FF2B5EF4-FFF2-40B4-BE49-F238E27FC236}">
                <a16:creationId xmlns:a16="http://schemas.microsoft.com/office/drawing/2014/main" id="{1DB0FA5C-AC6F-B137-B285-9CFF96F943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0" name="Freeform 7">
            <a:extLst>
              <a:ext uri="{FF2B5EF4-FFF2-40B4-BE49-F238E27FC236}">
                <a16:creationId xmlns:a16="http://schemas.microsoft.com/office/drawing/2014/main" id="{B907C7F2-03CE-1384-E6DE-171FF68CA944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1" name="AutoShape 6">
            <a:extLst>
              <a:ext uri="{FF2B5EF4-FFF2-40B4-BE49-F238E27FC236}">
                <a16:creationId xmlns:a16="http://schemas.microsoft.com/office/drawing/2014/main" id="{AEC72DD3-2DB0-6313-06E4-37C247F6E9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2" name="Freeform 7">
            <a:extLst>
              <a:ext uri="{FF2B5EF4-FFF2-40B4-BE49-F238E27FC236}">
                <a16:creationId xmlns:a16="http://schemas.microsoft.com/office/drawing/2014/main" id="{49C38AAF-45A6-A497-6E5E-BF9DD3525A30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3" name="AutoShape 6">
            <a:extLst>
              <a:ext uri="{FF2B5EF4-FFF2-40B4-BE49-F238E27FC236}">
                <a16:creationId xmlns:a16="http://schemas.microsoft.com/office/drawing/2014/main" id="{317EABA3-EB20-449A-53A2-451DABEA7D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4" name="Freeform 7">
            <a:extLst>
              <a:ext uri="{FF2B5EF4-FFF2-40B4-BE49-F238E27FC236}">
                <a16:creationId xmlns:a16="http://schemas.microsoft.com/office/drawing/2014/main" id="{9134A73A-FC67-3339-8611-0910A96E8742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5" name="AutoShape 6">
            <a:extLst>
              <a:ext uri="{FF2B5EF4-FFF2-40B4-BE49-F238E27FC236}">
                <a16:creationId xmlns:a16="http://schemas.microsoft.com/office/drawing/2014/main" id="{AF2F256E-FAFA-92E5-C91B-B7F27E0E0D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6" name="Freeform 7">
            <a:extLst>
              <a:ext uri="{FF2B5EF4-FFF2-40B4-BE49-F238E27FC236}">
                <a16:creationId xmlns:a16="http://schemas.microsoft.com/office/drawing/2014/main" id="{4BA5BBE6-C2B7-D870-F525-1CFF5719F55D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7" name="AutoShape 6">
            <a:extLst>
              <a:ext uri="{FF2B5EF4-FFF2-40B4-BE49-F238E27FC236}">
                <a16:creationId xmlns:a16="http://schemas.microsoft.com/office/drawing/2014/main" id="{3890054D-9AE2-5EE4-869C-9A690C3B97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8" name="Freeform 7">
            <a:extLst>
              <a:ext uri="{FF2B5EF4-FFF2-40B4-BE49-F238E27FC236}">
                <a16:creationId xmlns:a16="http://schemas.microsoft.com/office/drawing/2014/main" id="{5E41D91D-870B-349E-05A0-AC306F535110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84518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9" name="AutoShape 6">
            <a:extLst>
              <a:ext uri="{FF2B5EF4-FFF2-40B4-BE49-F238E27FC236}">
                <a16:creationId xmlns:a16="http://schemas.microsoft.com/office/drawing/2014/main" id="{B0F61B6E-A829-ED2F-D801-039CB4EBBC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0" name="Freeform 7">
            <a:extLst>
              <a:ext uri="{FF2B5EF4-FFF2-40B4-BE49-F238E27FC236}">
                <a16:creationId xmlns:a16="http://schemas.microsoft.com/office/drawing/2014/main" id="{593717C5-C570-4026-4FA0-241C36C896AB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1" name="AutoShape 6">
            <a:extLst>
              <a:ext uri="{FF2B5EF4-FFF2-40B4-BE49-F238E27FC236}">
                <a16:creationId xmlns:a16="http://schemas.microsoft.com/office/drawing/2014/main" id="{FC4218BD-4421-EDC3-FF6C-6EFD62388E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2" name="Freeform 7">
            <a:extLst>
              <a:ext uri="{FF2B5EF4-FFF2-40B4-BE49-F238E27FC236}">
                <a16:creationId xmlns:a16="http://schemas.microsoft.com/office/drawing/2014/main" id="{767B5A5F-1800-8722-5F60-029566783E2B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3" name="AutoShape 6">
            <a:extLst>
              <a:ext uri="{FF2B5EF4-FFF2-40B4-BE49-F238E27FC236}">
                <a16:creationId xmlns:a16="http://schemas.microsoft.com/office/drawing/2014/main" id="{9CA49CFF-EA4D-4DF0-CFD6-B5F218593B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4" name="Freeform 7">
            <a:extLst>
              <a:ext uri="{FF2B5EF4-FFF2-40B4-BE49-F238E27FC236}">
                <a16:creationId xmlns:a16="http://schemas.microsoft.com/office/drawing/2014/main" id="{8389ED90-E6D3-EC71-8997-CC835DE30A1C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5" name="AutoShape 6">
            <a:extLst>
              <a:ext uri="{FF2B5EF4-FFF2-40B4-BE49-F238E27FC236}">
                <a16:creationId xmlns:a16="http://schemas.microsoft.com/office/drawing/2014/main" id="{8A269113-1FF9-E9FB-9500-ED74C22D4A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6" name="Freeform 7">
            <a:extLst>
              <a:ext uri="{FF2B5EF4-FFF2-40B4-BE49-F238E27FC236}">
                <a16:creationId xmlns:a16="http://schemas.microsoft.com/office/drawing/2014/main" id="{DE4F2922-7FFC-7FD7-3AB2-7433B2EE39E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xdr="http://schemas.openxmlformats.org/drawingml/2006/spreadsheetDrawing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Google Shape;193;p1">
            <a:extLst>
              <a:ext uri="{FF2B5EF4-FFF2-40B4-BE49-F238E27FC236}">
                <a16:creationId xmlns:a16="http://schemas.microsoft.com/office/drawing/2014/main" id="{F001997B-CFDC-CF6D-FE00-59C52FC51938}"/>
              </a:ext>
            </a:extLst>
          </p:cNvPr>
          <p:cNvSpPr/>
          <p:nvPr/>
        </p:nvSpPr>
        <p:spPr>
          <a:xfrm>
            <a:off x="1" y="-4216"/>
            <a:ext cx="4618298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AREA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Google Shape;198;p1">
            <a:extLst>
              <a:ext uri="{FF2B5EF4-FFF2-40B4-BE49-F238E27FC236}">
                <a16:creationId xmlns:a16="http://schemas.microsoft.com/office/drawing/2014/main" id="{511C65FA-4F76-935A-10F4-C9BD6A188363}"/>
              </a:ext>
            </a:extLst>
          </p:cNvPr>
          <p:cNvSpPr txBox="1"/>
          <p:nvPr/>
        </p:nvSpPr>
        <p:spPr>
          <a:xfrm>
            <a:off x="6415194" y="67577"/>
            <a:ext cx="95704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Calibri"/>
              <a:buNone/>
              <a:tabLst/>
              <a:defRPr/>
            </a:pP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Click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here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tutorial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video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! 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0" name="Google Shape;199;p1">
            <a:extLst>
              <a:ext uri="{FF2B5EF4-FFF2-40B4-BE49-F238E27FC236}">
                <a16:creationId xmlns:a16="http://schemas.microsoft.com/office/drawing/2014/main" id="{DB35D6AE-9AAF-AFD4-9922-F2BACF161CFE}"/>
              </a:ext>
            </a:extLst>
          </p:cNvPr>
          <p:cNvCxnSpPr>
            <a:cxnSpLocks/>
          </p:cNvCxnSpPr>
          <p:nvPr/>
        </p:nvCxnSpPr>
        <p:spPr>
          <a:xfrm>
            <a:off x="7921579" y="3478"/>
            <a:ext cx="0" cy="587117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E295BA77-E11F-F736-FBB0-964D53B25161}"/>
              </a:ext>
            </a:extLst>
          </p:cNvPr>
          <p:cNvSpPr/>
          <p:nvPr/>
        </p:nvSpPr>
        <p:spPr bwMode="auto">
          <a:xfrm>
            <a:off x="5655646" y="182964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8" name="Abgerundetes Rechteck 97">
            <a:extLst>
              <a:ext uri="{FF2B5EF4-FFF2-40B4-BE49-F238E27FC236}">
                <a16:creationId xmlns:a16="http://schemas.microsoft.com/office/drawing/2014/main" id="{36375ACB-28D0-6F41-B3C2-7C25818E94CD}"/>
              </a:ext>
            </a:extLst>
          </p:cNvPr>
          <p:cNvSpPr/>
          <p:nvPr/>
        </p:nvSpPr>
        <p:spPr bwMode="auto">
          <a:xfrm>
            <a:off x="5655646" y="316428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9" name="Abgerundetes Rechteck 98">
            <a:extLst>
              <a:ext uri="{FF2B5EF4-FFF2-40B4-BE49-F238E27FC236}">
                <a16:creationId xmlns:a16="http://schemas.microsoft.com/office/drawing/2014/main" id="{64D483B7-FFA2-984E-E029-72D3A3EE7999}"/>
              </a:ext>
            </a:extLst>
          </p:cNvPr>
          <p:cNvSpPr/>
          <p:nvPr/>
        </p:nvSpPr>
        <p:spPr bwMode="auto">
          <a:xfrm>
            <a:off x="5655646" y="457708"/>
            <a:ext cx="116111" cy="101629"/>
          </a:xfrm>
          <a:prstGeom prst="roundRect">
            <a:avLst/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8B139D9E-8E00-5190-8432-51473082689E}"/>
              </a:ext>
            </a:extLst>
          </p:cNvPr>
          <p:cNvSpPr txBox="1"/>
          <p:nvPr/>
        </p:nvSpPr>
        <p:spPr>
          <a:xfrm>
            <a:off x="5732565" y="120113"/>
            <a:ext cx="6976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Early shift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Late shift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264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Night shift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69EF5DD-74AC-E15C-AB1D-B07DFD7F20ED}"/>
              </a:ext>
            </a:extLst>
          </p:cNvPr>
          <p:cNvSpPr/>
          <p:nvPr/>
        </p:nvSpPr>
        <p:spPr bwMode="auto">
          <a:xfrm>
            <a:off x="1" y="160044"/>
            <a:ext cx="4618298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sp>
        <p:nvSpPr>
          <p:cNvPr id="4" name="Google Shape;193;p1">
            <a:extLst>
              <a:ext uri="{FF2B5EF4-FFF2-40B4-BE49-F238E27FC236}">
                <a16:creationId xmlns:a16="http://schemas.microsoft.com/office/drawing/2014/main" id="{70954DAA-C66F-E207-2B9B-D39C5AD91630}"/>
              </a:ext>
            </a:extLst>
          </p:cNvPr>
          <p:cNvSpPr/>
          <p:nvPr/>
        </p:nvSpPr>
        <p:spPr>
          <a:xfrm>
            <a:off x="4664098" y="-4216"/>
            <a:ext cx="859531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WEEK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C96D8E-9ED1-F7CB-EA0F-EBF13A408D21}"/>
              </a:ext>
            </a:extLst>
          </p:cNvPr>
          <p:cNvSpPr/>
          <p:nvPr/>
        </p:nvSpPr>
        <p:spPr bwMode="auto">
          <a:xfrm>
            <a:off x="4664098" y="160044"/>
            <a:ext cx="859531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1C5FB4F-78EB-8C68-5392-4FF2FEFEE080}"/>
              </a:ext>
            </a:extLst>
          </p:cNvPr>
          <p:cNvGraphicFramePr>
            <a:graphicFrameLocks noGrp="1"/>
          </p:cNvGraphicFramePr>
          <p:nvPr/>
        </p:nvGraphicFramePr>
        <p:xfrm>
          <a:off x="11360" y="587546"/>
          <a:ext cx="9887555" cy="5965222"/>
        </p:xfrm>
        <a:graphic>
          <a:graphicData uri="http://schemas.openxmlformats.org/drawingml/2006/table">
            <a:tbl>
              <a:tblPr firstRow="1" bandRow="1"/>
              <a:tblGrid>
                <a:gridCol w="1077951">
                  <a:extLst>
                    <a:ext uri="{9D8B030D-6E8A-4147-A177-3AD203B41FA5}">
                      <a16:colId xmlns:a16="http://schemas.microsoft.com/office/drawing/2014/main" val="1200140088"/>
                    </a:ext>
                  </a:extLst>
                </a:gridCol>
                <a:gridCol w="357524">
                  <a:extLst>
                    <a:ext uri="{9D8B030D-6E8A-4147-A177-3AD203B41FA5}">
                      <a16:colId xmlns:a16="http://schemas.microsoft.com/office/drawing/2014/main" val="3040923034"/>
                    </a:ext>
                  </a:extLst>
                </a:gridCol>
                <a:gridCol w="516498">
                  <a:extLst>
                    <a:ext uri="{9D8B030D-6E8A-4147-A177-3AD203B41FA5}">
                      <a16:colId xmlns:a16="http://schemas.microsoft.com/office/drawing/2014/main" val="994036057"/>
                    </a:ext>
                  </a:extLst>
                </a:gridCol>
                <a:gridCol w="1083296">
                  <a:extLst>
                    <a:ext uri="{9D8B030D-6E8A-4147-A177-3AD203B41FA5}">
                      <a16:colId xmlns:a16="http://schemas.microsoft.com/office/drawing/2014/main" val="3690389697"/>
                    </a:ext>
                  </a:extLst>
                </a:gridCol>
                <a:gridCol w="483649">
                  <a:extLst>
                    <a:ext uri="{9D8B030D-6E8A-4147-A177-3AD203B41FA5}">
                      <a16:colId xmlns:a16="http://schemas.microsoft.com/office/drawing/2014/main" val="503089919"/>
                    </a:ext>
                  </a:extLst>
                </a:gridCol>
                <a:gridCol w="520861">
                  <a:extLst>
                    <a:ext uri="{9D8B030D-6E8A-4147-A177-3AD203B41FA5}">
                      <a16:colId xmlns:a16="http://schemas.microsoft.com/office/drawing/2014/main" val="718762401"/>
                    </a:ext>
                  </a:extLst>
                </a:gridCol>
                <a:gridCol w="983848">
                  <a:extLst>
                    <a:ext uri="{9D8B030D-6E8A-4147-A177-3AD203B41FA5}">
                      <a16:colId xmlns:a16="http://schemas.microsoft.com/office/drawing/2014/main" val="1908382438"/>
                    </a:ext>
                  </a:extLst>
                </a:gridCol>
                <a:gridCol w="439839">
                  <a:extLst>
                    <a:ext uri="{9D8B030D-6E8A-4147-A177-3AD203B41FA5}">
                      <a16:colId xmlns:a16="http://schemas.microsoft.com/office/drawing/2014/main" val="3270543600"/>
                    </a:ext>
                  </a:extLst>
                </a:gridCol>
                <a:gridCol w="486136">
                  <a:extLst>
                    <a:ext uri="{9D8B030D-6E8A-4147-A177-3AD203B41FA5}">
                      <a16:colId xmlns:a16="http://schemas.microsoft.com/office/drawing/2014/main" val="609030452"/>
                    </a:ext>
                  </a:extLst>
                </a:gridCol>
                <a:gridCol w="959545">
                  <a:extLst>
                    <a:ext uri="{9D8B030D-6E8A-4147-A177-3AD203B41FA5}">
                      <a16:colId xmlns:a16="http://schemas.microsoft.com/office/drawing/2014/main" val="1853643968"/>
                    </a:ext>
                  </a:extLst>
                </a:gridCol>
                <a:gridCol w="437012">
                  <a:extLst>
                    <a:ext uri="{9D8B030D-6E8A-4147-A177-3AD203B41FA5}">
                      <a16:colId xmlns:a16="http://schemas.microsoft.com/office/drawing/2014/main" val="3494700606"/>
                    </a:ext>
                  </a:extLst>
                </a:gridCol>
                <a:gridCol w="478542">
                  <a:extLst>
                    <a:ext uri="{9D8B030D-6E8A-4147-A177-3AD203B41FA5}">
                      <a16:colId xmlns:a16="http://schemas.microsoft.com/office/drawing/2014/main" val="3354982040"/>
                    </a:ext>
                  </a:extLst>
                </a:gridCol>
                <a:gridCol w="1140248">
                  <a:extLst>
                    <a:ext uri="{9D8B030D-6E8A-4147-A177-3AD203B41FA5}">
                      <a16:colId xmlns:a16="http://schemas.microsoft.com/office/drawing/2014/main" val="3051093939"/>
                    </a:ext>
                  </a:extLst>
                </a:gridCol>
                <a:gridCol w="514933">
                  <a:extLst>
                    <a:ext uri="{9D8B030D-6E8A-4147-A177-3AD203B41FA5}">
                      <a16:colId xmlns:a16="http://schemas.microsoft.com/office/drawing/2014/main" val="3942547749"/>
                    </a:ext>
                  </a:extLst>
                </a:gridCol>
                <a:gridCol w="407673">
                  <a:extLst>
                    <a:ext uri="{9D8B030D-6E8A-4147-A177-3AD203B41FA5}">
                      <a16:colId xmlns:a16="http://schemas.microsoft.com/office/drawing/2014/main" val="4032562796"/>
                    </a:ext>
                  </a:extLst>
                </a:gridCol>
              </a:tblGrid>
              <a:tr h="3060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Monday ∑</a:t>
                      </a: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5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Tuesday 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Wednesday 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Thursday</a:t>
                      </a: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∑</a:t>
                      </a:r>
                    </a:p>
                  </a:txBody>
                  <a:tcPr marL="36000" marR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7477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Friday </a:t>
                      </a:r>
                      <a:r>
                        <a:rPr kumimoji="0" lang="de-DE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∑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B="36000" anchor="ctr"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87062"/>
                  </a:ext>
                </a:extLst>
              </a:tr>
              <a:tr h="238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00" dirty="0"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r>
                        <a:rPr lang="de-DE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>
                        <a:buNone/>
                      </a:pPr>
                      <a:endParaRPr lang="de-DE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None/>
                      </a:pP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551500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8633962"/>
                  </a:ext>
                </a:extLst>
              </a:tr>
              <a:tr h="2191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4015535498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de-DE" sz="7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</a:t>
                      </a:r>
                      <a:r>
                        <a:rPr lang="de-DE" sz="700" i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</a:t>
                      </a:r>
                      <a:r>
                        <a:rPr lang="de-DE" sz="70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086051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167465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468450802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728110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36554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959837237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3401061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116929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1269870896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lang="de-DE" sz="90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881429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329402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839111370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4970965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532592"/>
                  </a:ext>
                </a:extLst>
              </a:tr>
              <a:tr h="2191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57605772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1389511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396022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682951851"/>
                  </a:ext>
                </a:extLst>
              </a:tr>
              <a:tr h="2245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584160"/>
                  </a:ext>
                </a:extLst>
              </a:tr>
              <a:tr h="2272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9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05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0" marR="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436398"/>
                  </a:ext>
                </a:extLst>
              </a:tr>
              <a:tr h="2191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8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de-DE" sz="10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  <a:cs typeface="Arial" panose="020B0604020202020204" pitchFamily="34" charset="0"/>
                      </a:endParaRPr>
                    </a:p>
                  </a:txBody>
                  <a:tcPr marL="36000" marR="36000" marT="18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3949364860"/>
                  </a:ext>
                </a:extLst>
              </a:tr>
              <a:tr h="2368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de-DE" sz="700" b="0" i="1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over</a:t>
                      </a:r>
                      <a:r>
                        <a:rPr kumimoji="0" lang="de-DE" sz="7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time</a:t>
                      </a:r>
                      <a:endParaRPr kumimoji="0" lang="de-DE" sz="9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" panose="02000800000000000000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CFCF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/>
                </a:tc>
                <a:extLst>
                  <a:ext uri="{0D108BD9-81ED-4DB2-BD59-A6C34878D82A}">
                    <a16:rowId xmlns:a16="http://schemas.microsoft.com/office/drawing/2014/main" val="2023987390"/>
                  </a:ext>
                </a:extLst>
              </a:tr>
            </a:tbl>
          </a:graphicData>
        </a:graphic>
      </p:graphicFrame>
      <p:sp>
        <p:nvSpPr>
          <p:cNvPr id="11" name="Google Shape;193;p1">
            <a:extLst>
              <a:ext uri="{FF2B5EF4-FFF2-40B4-BE49-F238E27FC236}">
                <a16:creationId xmlns:a16="http://schemas.microsoft.com/office/drawing/2014/main" id="{62A1E27A-5E2E-EE3A-B0B7-6F8131B3A2E6}"/>
              </a:ext>
            </a:extLst>
          </p:cNvPr>
          <p:cNvSpPr/>
          <p:nvPr/>
        </p:nvSpPr>
        <p:spPr>
          <a:xfrm>
            <a:off x="5569428" y="3478"/>
            <a:ext cx="905325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SHIFT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C628F38-4502-A3C1-C58F-BCA4ABE3A41D}"/>
              </a:ext>
            </a:extLst>
          </p:cNvPr>
          <p:cNvSpPr/>
          <p:nvPr/>
        </p:nvSpPr>
        <p:spPr bwMode="auto">
          <a:xfrm>
            <a:off x="5569428" y="169333"/>
            <a:ext cx="905325" cy="4122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8585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</Words>
  <Application>Microsoft Macintosh PowerPoint</Application>
  <PresentationFormat>A4-Papier (210 x 297 mm)</PresentationFormat>
  <Paragraphs>59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Segoe Print</vt:lpstr>
      <vt:lpstr>Verdana</vt:lpstr>
      <vt:lpstr>8_engineering_quer_farbe</vt:lpstr>
      <vt:lpstr>9_engineering_quer_farbe</vt:lpstr>
      <vt:lpstr>think-cell Slide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lastModifiedBy>Welling, Freya Franziska</cp:lastModifiedBy>
  <cp:revision>1494</cp:revision>
  <cp:lastPrinted>2021-04-19T03:53:54Z</cp:lastPrinted>
  <dcterms:created xsi:type="dcterms:W3CDTF">2004-10-14T13:59:06Z</dcterms:created>
  <dcterms:modified xsi:type="dcterms:W3CDTF">2024-11-27T15:13:42Z</dcterms:modified>
</cp:coreProperties>
</file>