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heme/theme3.xml" ContentType="application/vnd.openxmlformats-officedocument.theme+xml"/>
  <Override PartName="/ppt/theme/theme4.xml" ContentType="application/vnd.openxmlformats-officedocument.theme+xml"/>
  <Override PartName="/ppt/tags/tag30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65" r:id="rId1"/>
    <p:sldMasterId id="2147483668" r:id="rId2"/>
  </p:sldMasterIdLst>
  <p:notesMasterIdLst>
    <p:notesMasterId r:id="rId4"/>
  </p:notesMasterIdLst>
  <p:handoutMasterIdLst>
    <p:handoutMasterId r:id="rId5"/>
  </p:handoutMasterIdLst>
  <p:sldIdLst>
    <p:sldId id="758" r:id="rId3"/>
  </p:sldIdLst>
  <p:sldSz cx="9906000" cy="6858000" type="A4"/>
  <p:notesSz cx="10236200" cy="7099300"/>
  <p:custDataLst>
    <p:tags r:id="rId6"/>
  </p:custDataLst>
  <p:defaultTextStyle>
    <a:defPPr>
      <a:defRPr lang="de-DE"/>
    </a:defPPr>
    <a:lvl1pPr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buChar char="•"/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sz="1600" kern="1200">
        <a:solidFill>
          <a:schemeClr val="tx1"/>
        </a:solidFill>
        <a:latin typeface="Verdan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137">
          <p15:clr>
            <a:srgbClr val="A4A3A4"/>
          </p15:clr>
        </p15:guide>
        <p15:guide id="2" orient="horz" pos="79">
          <p15:clr>
            <a:srgbClr val="A4A3A4"/>
          </p15:clr>
        </p15:guide>
        <p15:guide id="3" pos="811">
          <p15:clr>
            <a:srgbClr val="A4A3A4"/>
          </p15:clr>
        </p15:guide>
        <p15:guide id="4" pos="3119">
          <p15:clr>
            <a:srgbClr val="A4A3A4"/>
          </p15:clr>
        </p15:guide>
        <p15:guide id="5" orient="horz" pos="4269">
          <p15:clr>
            <a:srgbClr val="A4A3A4"/>
          </p15:clr>
        </p15:guide>
        <p15:guide id="6" pos="336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1332">
          <p15:clr>
            <a:srgbClr val="A4A3A4"/>
          </p15:clr>
        </p15:guide>
        <p15:guide id="2" orient="horz" pos="4054">
          <p15:clr>
            <a:srgbClr val="A4A3A4"/>
          </p15:clr>
        </p15:guide>
        <p15:guide id="3" orient="horz" pos="4246">
          <p15:clr>
            <a:srgbClr val="A4A3A4"/>
          </p15:clr>
        </p15:guide>
        <p15:guide id="4" orient="horz" pos="436">
          <p15:clr>
            <a:srgbClr val="A4A3A4"/>
          </p15:clr>
        </p15:guide>
        <p15:guide id="5" orient="horz" pos="299">
          <p15:clr>
            <a:srgbClr val="A4A3A4"/>
          </p15:clr>
        </p15:guide>
        <p15:guide id="6" pos="3224">
          <p15:clr>
            <a:srgbClr val="A4A3A4"/>
          </p15:clr>
        </p15:guide>
        <p15:guide id="7" pos="5721">
          <p15:clr>
            <a:srgbClr val="A4A3A4"/>
          </p15:clr>
        </p15:guide>
        <p15:guide id="8" pos="732">
          <p15:clr>
            <a:srgbClr val="A4A3A4"/>
          </p15:clr>
        </p15:guide>
        <p15:guide id="9" pos="6447">
          <p15:clr>
            <a:srgbClr val="A4A3A4"/>
          </p15:clr>
        </p15:guide>
        <p15:guide id="10" pos="540">
          <p15:clr>
            <a:srgbClr val="A4A3A4"/>
          </p15:clr>
        </p15:guide>
        <p15:guide id="11" pos="5918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649"/>
    <a:srgbClr val="000039"/>
    <a:srgbClr val="EDEDED"/>
    <a:srgbClr val="F7F7F7"/>
    <a:srgbClr val="FF7D00"/>
    <a:srgbClr val="CCECFF"/>
    <a:srgbClr val="CCFFFF"/>
    <a:srgbClr val="FFFF00"/>
    <a:srgbClr val="C0C0C0"/>
    <a:srgbClr val="92FF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760" autoAdjust="0"/>
    <p:restoredTop sz="94515" autoAdjust="0"/>
  </p:normalViewPr>
  <p:slideViewPr>
    <p:cSldViewPr snapToGrid="0" showGuides="1">
      <p:cViewPr>
        <p:scale>
          <a:sx n="63" d="100"/>
          <a:sy n="63" d="100"/>
        </p:scale>
        <p:origin x="3304" y="928"/>
      </p:cViewPr>
      <p:guideLst>
        <p:guide orient="horz" pos="4137"/>
        <p:guide orient="horz" pos="79"/>
        <p:guide pos="811"/>
        <p:guide pos="3119"/>
        <p:guide orient="horz" pos="4269"/>
        <p:guide pos="3361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0"/>
    </p:cViewPr>
  </p:sorterViewPr>
  <p:notesViewPr>
    <p:cSldViewPr snapToGrid="0" showGuides="1">
      <p:cViewPr varScale="1">
        <p:scale>
          <a:sx n="105" d="100"/>
          <a:sy n="105" d="100"/>
        </p:scale>
        <p:origin x="-84" y="-108"/>
      </p:cViewPr>
      <p:guideLst>
        <p:guide orient="horz" pos="1332"/>
        <p:guide orient="horz" pos="4054"/>
        <p:guide orient="horz" pos="4246"/>
        <p:guide orient="horz" pos="436"/>
        <p:guide orient="horz" pos="299"/>
        <p:guide pos="3224"/>
        <p:guide pos="5721"/>
        <p:guide pos="732"/>
        <p:guide pos="6447"/>
        <p:guide pos="540"/>
        <p:guide pos="5918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4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435475" cy="354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Tx/>
              <a:buNone/>
              <a:defRPr sz="1200">
                <a:latin typeface="Arial" charset="0"/>
              </a:defRPr>
            </a:lvl1pPr>
          </a:lstStyle>
          <a:p>
            <a:endParaRPr lang="de-AT"/>
          </a:p>
        </p:txBody>
      </p:sp>
      <p:sp>
        <p:nvSpPr>
          <p:cNvPr id="5744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797550" y="0"/>
            <a:ext cx="4437063" cy="354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Tx/>
              <a:buNone/>
              <a:defRPr sz="1200">
                <a:latin typeface="Arial" charset="0"/>
              </a:defRPr>
            </a:lvl1pPr>
          </a:lstStyle>
          <a:p>
            <a:endParaRPr lang="de-AT"/>
          </a:p>
        </p:txBody>
      </p:sp>
      <p:sp>
        <p:nvSpPr>
          <p:cNvPr id="5744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742113"/>
            <a:ext cx="4435475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buFontTx/>
              <a:buNone/>
              <a:defRPr sz="1200">
                <a:latin typeface="Arial" charset="0"/>
              </a:defRPr>
            </a:lvl1pPr>
          </a:lstStyle>
          <a:p>
            <a:endParaRPr lang="de-AT"/>
          </a:p>
        </p:txBody>
      </p:sp>
      <p:sp>
        <p:nvSpPr>
          <p:cNvPr id="5744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797550" y="6742113"/>
            <a:ext cx="4437063" cy="35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buFontTx/>
              <a:buNone/>
              <a:defRPr sz="1200">
                <a:latin typeface="Arial" charset="0"/>
              </a:defRPr>
            </a:lvl1pPr>
          </a:lstStyle>
          <a:p>
            <a:fld id="{61383F37-12F2-4D70-858D-23405F5B1C30}" type="slidenum">
              <a:rPr lang="de-AT"/>
              <a:pPr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9168721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6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90538" y="681038"/>
            <a:ext cx="9255125" cy="6408737"/>
          </a:xfrm>
          <a:prstGeom prst="rect">
            <a:avLst/>
          </a:prstGeom>
          <a:noFill/>
          <a:ln w="6350">
            <a:noFill/>
            <a:miter lim="800000"/>
            <a:headEnd/>
            <a:tailEnd/>
          </a:ln>
          <a:effectLst/>
        </p:spPr>
      </p:sp>
      <p:sp>
        <p:nvSpPr>
          <p:cNvPr id="283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1154113" y="249238"/>
            <a:ext cx="7927975" cy="220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283667" name="AutoShape 19"/>
          <p:cNvSpPr>
            <a:spLocks noChangeArrowheads="1"/>
          </p:cNvSpPr>
          <p:nvPr/>
        </p:nvSpPr>
        <p:spPr bwMode="auto">
          <a:xfrm>
            <a:off x="0" y="0"/>
            <a:ext cx="10236200" cy="7099300"/>
          </a:xfrm>
          <a:prstGeom prst="roundRect">
            <a:avLst>
              <a:gd name="adj" fmla="val 2259"/>
            </a:avLst>
          </a:prstGeom>
          <a:noFill/>
          <a:ln w="95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lIns="0" tIns="0" rIns="0" bIns="0" anchor="ctr">
            <a:spAutoFit/>
          </a:bodyPr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4970883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lnSpc>
        <a:spcPct val="90000"/>
      </a:lnSpc>
      <a:spcBef>
        <a:spcPct val="30000"/>
      </a:spcBef>
      <a:spcAft>
        <a:spcPct val="0"/>
      </a:spcAft>
      <a:defRPr sz="1600" kern="1200">
        <a:solidFill>
          <a:schemeClr val="accent2"/>
        </a:solidFill>
        <a:latin typeface="Verdana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b="1"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9FA74B-37B8-DD37-923C-7094B8CDF4D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2498" name="Rectangle 2">
            <a:extLst>
              <a:ext uri="{FF2B5EF4-FFF2-40B4-BE49-F238E27FC236}">
                <a16:creationId xmlns:a16="http://schemas.microsoft.com/office/drawing/2014/main" id="{BD383000-2B1D-F57E-FEA9-D1A867FD23B4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490538" y="681038"/>
            <a:ext cx="9255125" cy="6408737"/>
          </a:xfrm>
        </p:spPr>
      </p:sp>
      <p:sp>
        <p:nvSpPr>
          <p:cNvPr id="1002500" name="Rectangle 4">
            <a:extLst>
              <a:ext uri="{FF2B5EF4-FFF2-40B4-BE49-F238E27FC236}">
                <a16:creationId xmlns:a16="http://schemas.microsoft.com/office/drawing/2014/main" id="{E70D52D7-975A-E42D-BBE1-E438DD52B00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33193454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.bin"/><Relationship Id="rId3" Type="http://schemas.openxmlformats.org/officeDocument/2006/relationships/tags" Target="../tags/tag10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tags" Target="../tags/tag13.xml"/><Relationship Id="rId5" Type="http://schemas.openxmlformats.org/officeDocument/2006/relationships/tags" Target="../tags/tag12.xml"/><Relationship Id="rId4" Type="http://schemas.openxmlformats.org/officeDocument/2006/relationships/tags" Target="../tags/tag11.xml"/><Relationship Id="rId9" Type="http://schemas.openxmlformats.org/officeDocument/2006/relationships/oleObject" Target="../embeddings/oleObject4.bin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15.xml"/><Relationship Id="rId1" Type="http://schemas.openxmlformats.org/officeDocument/2006/relationships/tags" Target="../tags/tag14.xml"/><Relationship Id="rId4" Type="http://schemas.openxmlformats.org/officeDocument/2006/relationships/oleObject" Target="../embeddings/oleObject5.bin"/></Relationships>
</file>

<file path=ppt/slideLayouts/_rels/slideLayout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.bin"/><Relationship Id="rId3" Type="http://schemas.openxmlformats.org/officeDocument/2006/relationships/tags" Target="../tags/tag24.xml"/><Relationship Id="rId7" Type="http://schemas.openxmlformats.org/officeDocument/2006/relationships/slideMaster" Target="../slideMasters/slideMaster2.xml"/><Relationship Id="rId2" Type="http://schemas.openxmlformats.org/officeDocument/2006/relationships/tags" Target="../tags/tag23.xml"/><Relationship Id="rId1" Type="http://schemas.openxmlformats.org/officeDocument/2006/relationships/tags" Target="../tags/tag22.xml"/><Relationship Id="rId6" Type="http://schemas.openxmlformats.org/officeDocument/2006/relationships/tags" Target="../tags/tag27.xml"/><Relationship Id="rId5" Type="http://schemas.openxmlformats.org/officeDocument/2006/relationships/tags" Target="../tags/tag26.xml"/><Relationship Id="rId4" Type="http://schemas.openxmlformats.org/officeDocument/2006/relationships/tags" Target="../tags/tag25.xml"/><Relationship Id="rId9" Type="http://schemas.openxmlformats.org/officeDocument/2006/relationships/oleObject" Target="../embeddings/oleObject4.bin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2.xml"/><Relationship Id="rId2" Type="http://schemas.openxmlformats.org/officeDocument/2006/relationships/tags" Target="../tags/tag29.xml"/><Relationship Id="rId1" Type="http://schemas.openxmlformats.org/officeDocument/2006/relationships/tags" Target="../tags/tag28.xml"/><Relationship Id="rId4" Type="http://schemas.openxmlformats.org/officeDocument/2006/relationships/oleObject" Target="../embeddings/oleObject5.bin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6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359444" y="1905001"/>
            <a:ext cx="918712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933450" eaLnBrk="0" hangingPunct="0">
              <a:buFontTx/>
              <a:buNone/>
              <a:defRPr/>
            </a:pPr>
            <a:r>
              <a:rPr lang="de-DE" sz="1400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graphicFrame>
        <p:nvGraphicFramePr>
          <p:cNvPr id="6" name="Rectangle 10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8" imgW="0" imgH="0" progId="">
                  <p:embed/>
                </p:oleObj>
              </mc:Choice>
              <mc:Fallback>
                <p:oleObj r:id="rId8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" name="Text Box 6"/>
          <p:cNvSpPr txBox="1"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359444" y="1905001"/>
            <a:ext cx="918712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933450" eaLnBrk="0" hangingPunct="0">
              <a:buFontTx/>
              <a:buNone/>
              <a:defRPr/>
            </a:pPr>
            <a:r>
              <a:rPr lang="de-DE" sz="1400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sp>
        <p:nvSpPr>
          <p:cNvPr id="12" name="Line 24"/>
          <p:cNvSpPr>
            <a:spLocks noChangeShapeType="1"/>
          </p:cNvSpPr>
          <p:nvPr>
            <p:custDataLst>
              <p:tags r:id="rId4"/>
            </p:custDataLst>
          </p:nvPr>
        </p:nvSpPr>
        <p:spPr bwMode="auto">
          <a:xfrm>
            <a:off x="359444" y="6653460"/>
            <a:ext cx="9187127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1400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6" name="Rectangle 3" hidden="1"/>
          <p:cNvGraphicFramePr>
            <a:graphicFrameLocks/>
          </p:cNvGraphicFramePr>
          <p:nvPr>
            <p:custDataLst>
              <p:tags r:id="rId5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9" imgW="0" imgH="0" progId="">
                  <p:embed/>
                </p:oleObj>
              </mc:Choice>
              <mc:Fallback>
                <p:oleObj r:id="rId9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90852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59444" y="2952762"/>
            <a:ext cx="9187127" cy="282129"/>
          </a:xfrm>
        </p:spPr>
        <p:txBody>
          <a:bodyPr anchor="t"/>
          <a:lstStyle>
            <a:lvl1pPr algn="ctr">
              <a:defRPr sz="2000" b="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590853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359444" y="4306889"/>
            <a:ext cx="9187127" cy="184666"/>
          </a:xfrm>
          <a:prstGeom prst="rect">
            <a:avLst/>
          </a:prstGeom>
        </p:spPr>
        <p:txBody>
          <a:bodyPr/>
          <a:lstStyle>
            <a:lvl1pPr algn="ctr">
              <a:defRPr sz="1200"/>
            </a:lvl1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14" name="Rectangle 11"/>
          <p:cNvSpPr>
            <a:spLocks noChangeArrowheads="1"/>
          </p:cNvSpPr>
          <p:nvPr userDrawn="1">
            <p:custDataLst>
              <p:tags r:id="rId6"/>
            </p:custDataLst>
          </p:nvPr>
        </p:nvSpPr>
        <p:spPr bwMode="auto">
          <a:xfrm>
            <a:off x="4495388" y="6682275"/>
            <a:ext cx="6178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</p:spTree>
    <p:extLst>
      <p:ext uri="{BB962C8B-B14F-4D97-AF65-F5344CB8AC3E}">
        <p14:creationId xmlns:p14="http://schemas.microsoft.com/office/powerpoint/2010/main" val="13820047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Rectangle 18" hidden="1"/>
          <p:cNvGraphicFramePr>
            <a:graphicFrameLocks/>
          </p:cNvGraphicFramePr>
          <p:nvPr>
            <p:custDataLst>
              <p:tags r:id="rId1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Rectangle 3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9444" y="1270000"/>
            <a:ext cx="9187127" cy="1501950"/>
          </a:xfrm>
          <a:prstGeom prst="rect">
            <a:avLst/>
          </a:prstGeom>
        </p:spPr>
        <p:txBody>
          <a:bodyPr/>
          <a:lstStyle>
            <a:lvl2pPr>
              <a:buClr>
                <a:srgbClr val="FF0000"/>
              </a:buClr>
              <a:defRPr/>
            </a:lvl2pPr>
            <a:lvl3pPr>
              <a:buClr>
                <a:srgbClr val="FF0000"/>
              </a:buClr>
              <a:defRPr/>
            </a:lvl3pPr>
            <a:lvl4pPr>
              <a:buClr>
                <a:srgbClr val="FF0000"/>
              </a:buClr>
              <a:defRPr/>
            </a:lvl4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cxnSp>
        <p:nvCxnSpPr>
          <p:cNvPr id="4" name="Google Shape;16;p3">
            <a:extLst>
              <a:ext uri="{FF2B5EF4-FFF2-40B4-BE49-F238E27FC236}">
                <a16:creationId xmlns:a16="http://schemas.microsoft.com/office/drawing/2014/main" id="{4795E6D0-A91E-1C58-9819-6D1A4E11E88B}"/>
              </a:ext>
            </a:extLst>
          </p:cNvPr>
          <p:cNvCxnSpPr/>
          <p:nvPr userDrawn="1"/>
        </p:nvCxnSpPr>
        <p:spPr>
          <a:xfrm>
            <a:off x="359444" y="6651832"/>
            <a:ext cx="9187127" cy="0"/>
          </a:xfrm>
          <a:prstGeom prst="straightConnector1">
            <a:avLst/>
          </a:prstGeom>
          <a:noFill/>
          <a:ln w="9525" cap="flat" cmpd="sng">
            <a:solidFill>
              <a:srgbClr val="00003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5" name="Google Shape;17;p3">
            <a:extLst>
              <a:ext uri="{FF2B5EF4-FFF2-40B4-BE49-F238E27FC236}">
                <a16:creationId xmlns:a16="http://schemas.microsoft.com/office/drawing/2014/main" id="{B9793311-0671-B001-FC91-476EF9497135}"/>
              </a:ext>
            </a:extLst>
          </p:cNvPr>
          <p:cNvSpPr/>
          <p:nvPr userDrawn="1"/>
        </p:nvSpPr>
        <p:spPr>
          <a:xfrm>
            <a:off x="4227641" y="6687748"/>
            <a:ext cx="1450718" cy="1231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800" b="1" dirty="0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www.LernWerkstatt.com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6362648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6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359444" y="1905001"/>
            <a:ext cx="918712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933450" eaLnBrk="0" hangingPunct="0">
              <a:buFontTx/>
              <a:buNone/>
              <a:defRPr/>
            </a:pPr>
            <a:r>
              <a:rPr lang="de-DE" sz="1400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graphicFrame>
        <p:nvGraphicFramePr>
          <p:cNvPr id="6" name="Rectangle 10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8" imgW="0" imgH="0" progId="">
                  <p:embed/>
                </p:oleObj>
              </mc:Choice>
              <mc:Fallback>
                <p:oleObj r:id="rId8" imgW="0" imgH="0" progId="">
                  <p:embed/>
                  <p:pic>
                    <p:nvPicPr>
                      <p:cNvPr id="6" name="Rectangle 10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" name="Text Box 6"/>
          <p:cNvSpPr txBox="1"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359444" y="1905001"/>
            <a:ext cx="918712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>
            <a:spAutoFit/>
          </a:bodyPr>
          <a:lstStyle/>
          <a:p>
            <a:pPr algn="ctr" defTabSz="933450" eaLnBrk="0" hangingPunct="0">
              <a:buFontTx/>
              <a:buNone/>
              <a:defRPr/>
            </a:pPr>
            <a:r>
              <a:rPr lang="de-DE" sz="1400" b="1">
                <a:solidFill>
                  <a:srgbClr val="000000"/>
                </a:solidFill>
                <a:ea typeface="ＭＳ Ｐゴシック" charset="0"/>
              </a:rPr>
              <a:t>VERTRAULICH</a:t>
            </a:r>
          </a:p>
        </p:txBody>
      </p:sp>
      <p:sp>
        <p:nvSpPr>
          <p:cNvPr id="12" name="Line 24"/>
          <p:cNvSpPr>
            <a:spLocks noChangeShapeType="1"/>
          </p:cNvSpPr>
          <p:nvPr>
            <p:custDataLst>
              <p:tags r:id="rId4"/>
            </p:custDataLst>
          </p:nvPr>
        </p:nvSpPr>
        <p:spPr bwMode="auto">
          <a:xfrm>
            <a:off x="359444" y="6653460"/>
            <a:ext cx="9187127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1400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6" name="Rectangle 3" hidden="1"/>
          <p:cNvGraphicFramePr>
            <a:graphicFrameLocks/>
          </p:cNvGraphicFramePr>
          <p:nvPr>
            <p:custDataLst>
              <p:tags r:id="rId5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9" imgW="0" imgH="0" progId="">
                  <p:embed/>
                </p:oleObj>
              </mc:Choice>
              <mc:Fallback>
                <p:oleObj r:id="rId9" imgW="0" imgH="0" progId="">
                  <p:embed/>
                  <p:pic>
                    <p:nvPicPr>
                      <p:cNvPr id="16" name="Rectangle 3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90852" name="Rectangle 4"/>
          <p:cNvSpPr>
            <a:spLocks noGrp="1" noChangeArrowheads="1"/>
          </p:cNvSpPr>
          <p:nvPr>
            <p:ph type="ctrTitle"/>
          </p:nvPr>
        </p:nvSpPr>
        <p:spPr>
          <a:xfrm>
            <a:off x="359444" y="2952762"/>
            <a:ext cx="9187127" cy="282129"/>
          </a:xfrm>
        </p:spPr>
        <p:txBody>
          <a:bodyPr anchor="t"/>
          <a:lstStyle>
            <a:lvl1pPr algn="ctr">
              <a:defRPr sz="2000" b="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590853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359444" y="4306889"/>
            <a:ext cx="9187127" cy="184666"/>
          </a:xfrm>
          <a:prstGeom prst="rect">
            <a:avLst/>
          </a:prstGeom>
        </p:spPr>
        <p:txBody>
          <a:bodyPr/>
          <a:lstStyle>
            <a:lvl1pPr algn="ctr">
              <a:defRPr sz="1200"/>
            </a:lvl1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14" name="Rectangle 11"/>
          <p:cNvSpPr>
            <a:spLocks noChangeArrowheads="1"/>
          </p:cNvSpPr>
          <p:nvPr userDrawn="1">
            <p:custDataLst>
              <p:tags r:id="rId6"/>
            </p:custDataLst>
          </p:nvPr>
        </p:nvSpPr>
        <p:spPr bwMode="auto">
          <a:xfrm>
            <a:off x="4495388" y="6682275"/>
            <a:ext cx="6178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</p:spTree>
    <p:extLst>
      <p:ext uri="{BB962C8B-B14F-4D97-AF65-F5344CB8AC3E}">
        <p14:creationId xmlns:p14="http://schemas.microsoft.com/office/powerpoint/2010/main" val="3297561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Rectangle 18" hidden="1"/>
          <p:cNvGraphicFramePr>
            <a:graphicFrameLocks/>
          </p:cNvGraphicFramePr>
          <p:nvPr>
            <p:custDataLst>
              <p:tags r:id="rId1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6" name="Rectangle 18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13" name="Rectangle 3" hidden="1"/>
          <p:cNvGraphicFramePr>
            <a:graphicFrameLocks/>
          </p:cNvGraphicFramePr>
          <p:nvPr>
            <p:custDataLst>
              <p:tags r:id="rId2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0" imgH="0" progId="">
                  <p:embed/>
                </p:oleObj>
              </mc:Choice>
              <mc:Fallback>
                <p:oleObj r:id="rId4" imgW="0" imgH="0" progId="">
                  <p:embed/>
                  <p:pic>
                    <p:nvPicPr>
                      <p:cNvPr id="13" name="Rectangle 3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9444" y="1270000"/>
            <a:ext cx="9187127" cy="1501950"/>
          </a:xfrm>
          <a:prstGeom prst="rect">
            <a:avLst/>
          </a:prstGeom>
        </p:spPr>
        <p:txBody>
          <a:bodyPr/>
          <a:lstStyle>
            <a:lvl2pPr>
              <a:buClr>
                <a:srgbClr val="FF0000"/>
              </a:buClr>
              <a:defRPr/>
            </a:lvl2pPr>
            <a:lvl3pPr>
              <a:buClr>
                <a:srgbClr val="FF0000"/>
              </a:buClr>
              <a:defRPr/>
            </a:lvl3pPr>
            <a:lvl4pPr>
              <a:buClr>
                <a:srgbClr val="FF0000"/>
              </a:buClr>
              <a:defRPr/>
            </a:lvl4pPr>
          </a:lstStyle>
          <a:p>
            <a:pPr lvl="0"/>
            <a:r>
              <a:rPr lang="de-DE" dirty="0"/>
              <a:t>Textmasterformate durch Klicken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cxnSp>
        <p:nvCxnSpPr>
          <p:cNvPr id="4" name="Google Shape;16;p3">
            <a:extLst>
              <a:ext uri="{FF2B5EF4-FFF2-40B4-BE49-F238E27FC236}">
                <a16:creationId xmlns:a16="http://schemas.microsoft.com/office/drawing/2014/main" id="{4795E6D0-A91E-1C58-9819-6D1A4E11E88B}"/>
              </a:ext>
            </a:extLst>
          </p:cNvPr>
          <p:cNvCxnSpPr/>
          <p:nvPr userDrawn="1"/>
        </p:nvCxnSpPr>
        <p:spPr>
          <a:xfrm>
            <a:off x="359444" y="6651832"/>
            <a:ext cx="9187127" cy="0"/>
          </a:xfrm>
          <a:prstGeom prst="straightConnector1">
            <a:avLst/>
          </a:prstGeom>
          <a:noFill/>
          <a:ln w="9525" cap="flat" cmpd="sng">
            <a:solidFill>
              <a:srgbClr val="00003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5" name="Google Shape;17;p3">
            <a:extLst>
              <a:ext uri="{FF2B5EF4-FFF2-40B4-BE49-F238E27FC236}">
                <a16:creationId xmlns:a16="http://schemas.microsoft.com/office/drawing/2014/main" id="{B9793311-0671-B001-FC91-476EF9497135}"/>
              </a:ext>
            </a:extLst>
          </p:cNvPr>
          <p:cNvSpPr/>
          <p:nvPr userDrawn="1"/>
        </p:nvSpPr>
        <p:spPr>
          <a:xfrm>
            <a:off x="4227641" y="6687748"/>
            <a:ext cx="1450718" cy="12311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Verdana"/>
              <a:buNone/>
            </a:pPr>
            <a:r>
              <a:rPr lang="de-DE" sz="800" b="1" dirty="0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www.LernWerkstatt.com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077062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ags" Target="../tags/tag6.xml"/><Relationship Id="rId3" Type="http://schemas.openxmlformats.org/officeDocument/2006/relationships/theme" Target="../theme/theme1.xml"/><Relationship Id="rId7" Type="http://schemas.openxmlformats.org/officeDocument/2006/relationships/tags" Target="../tags/tag5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ags" Target="../tags/tag4.xml"/><Relationship Id="rId11" Type="http://schemas.openxmlformats.org/officeDocument/2006/relationships/oleObject" Target="../embeddings/oleObject2.bin"/><Relationship Id="rId5" Type="http://schemas.openxmlformats.org/officeDocument/2006/relationships/tags" Target="../tags/tag3.xml"/><Relationship Id="rId10" Type="http://schemas.openxmlformats.org/officeDocument/2006/relationships/oleObject" Target="../embeddings/oleObject1.bin"/><Relationship Id="rId4" Type="http://schemas.openxmlformats.org/officeDocument/2006/relationships/tags" Target="../tags/tag2.xml"/><Relationship Id="rId9" Type="http://schemas.openxmlformats.org/officeDocument/2006/relationships/tags" Target="../tags/tag7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tags" Target="../tags/tag20.xml"/><Relationship Id="rId3" Type="http://schemas.openxmlformats.org/officeDocument/2006/relationships/theme" Target="../theme/theme2.xml"/><Relationship Id="rId7" Type="http://schemas.openxmlformats.org/officeDocument/2006/relationships/tags" Target="../tags/tag19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tags" Target="../tags/tag18.xml"/><Relationship Id="rId11" Type="http://schemas.openxmlformats.org/officeDocument/2006/relationships/oleObject" Target="../embeddings/oleObject2.bin"/><Relationship Id="rId5" Type="http://schemas.openxmlformats.org/officeDocument/2006/relationships/tags" Target="../tags/tag17.xml"/><Relationship Id="rId10" Type="http://schemas.openxmlformats.org/officeDocument/2006/relationships/oleObject" Target="../embeddings/oleObject1.bin"/><Relationship Id="rId4" Type="http://schemas.openxmlformats.org/officeDocument/2006/relationships/tags" Target="../tags/tag16.xml"/><Relationship Id="rId9" Type="http://schemas.openxmlformats.org/officeDocument/2006/relationships/tags" Target="../tags/tag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Rectangle 5"/>
          <p:cNvSpPr>
            <a:spLocks noGrp="1" noChangeArrowheads="1"/>
          </p:cNvSpPr>
          <p:nvPr>
            <p:ph type="title"/>
            <p:custDataLst>
              <p:tags r:id="rId4"/>
            </p:custDataLst>
          </p:nvPr>
        </p:nvSpPr>
        <p:spPr bwMode="auto">
          <a:xfrm>
            <a:off x="381801" y="544597"/>
            <a:ext cx="7137135" cy="2539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Hier klicken, um Master-Titelformat zu bearbeiten.</a:t>
            </a:r>
          </a:p>
        </p:txBody>
      </p:sp>
      <p:sp>
        <p:nvSpPr>
          <p:cNvPr id="589835" name="Rectangle 11"/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333200" y="6682275"/>
            <a:ext cx="1910830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www.Taegliche-Verbesserung.de</a:t>
            </a:r>
          </a:p>
        </p:txBody>
      </p:sp>
      <p:graphicFrame>
        <p:nvGraphicFramePr>
          <p:cNvPr id="1026" name="Rectangle 18" hidden="1"/>
          <p:cNvGraphicFramePr>
            <a:graphicFrameLocks/>
          </p:cNvGraphicFramePr>
          <p:nvPr>
            <p:custDataLst>
              <p:tags r:id="rId6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0" imgW="0" imgH="0" progId="">
                  <p:embed/>
                </p:oleObj>
              </mc:Choice>
              <mc:Fallback>
                <p:oleObj r:id="rId10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" name="Line 39"/>
          <p:cNvSpPr>
            <a:spLocks noChangeShapeType="1"/>
          </p:cNvSpPr>
          <p:nvPr/>
        </p:nvSpPr>
        <p:spPr bwMode="auto">
          <a:xfrm>
            <a:off x="359444" y="6651832"/>
            <a:ext cx="9187127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1400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027" name="Rectangle 3" hidden="1"/>
          <p:cNvGraphicFramePr>
            <a:graphicFrameLocks/>
          </p:cNvGraphicFramePr>
          <p:nvPr>
            <p:custDataLst>
              <p:tags r:id="rId7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1" imgW="0" imgH="0" progId="">
                  <p:embed/>
                </p:oleObj>
              </mc:Choice>
              <mc:Fallback>
                <p:oleObj r:id="rId11" imgW="0" imgH="0" progId="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Rectangle 11"/>
          <p:cNvSpPr>
            <a:spLocks noChangeArrowheads="1"/>
          </p:cNvSpPr>
          <p:nvPr userDrawn="1">
            <p:custDataLst>
              <p:tags r:id="rId8"/>
            </p:custDataLst>
          </p:nvPr>
        </p:nvSpPr>
        <p:spPr bwMode="auto">
          <a:xfrm>
            <a:off x="4495388" y="6682275"/>
            <a:ext cx="6178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  <p:sp>
        <p:nvSpPr>
          <p:cNvPr id="16" name="Inhaltsplatzhalter 2"/>
          <p:cNvSpPr txBox="1">
            <a:spLocks/>
          </p:cNvSpPr>
          <p:nvPr userDrawn="1"/>
        </p:nvSpPr>
        <p:spPr>
          <a:xfrm>
            <a:off x="359444" y="1270000"/>
            <a:ext cx="9187127" cy="1501950"/>
          </a:xfrm>
          <a:prstGeom prst="rect">
            <a:avLst/>
          </a:prstGeom>
        </p:spPr>
        <p:txBody>
          <a:bodyPr/>
          <a:lstStyle>
            <a:lvl1pPr marL="342900" indent="-34290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chemeClr val="accent2"/>
              </a:buClr>
              <a:defRPr sz="1600">
                <a:solidFill>
                  <a:schemeClr val="tx1"/>
                </a:solidFill>
                <a:latin typeface="+mn-lt"/>
                <a:ea typeface="ＭＳ Ｐゴシック" charset="0"/>
                <a:cs typeface="+mn-cs"/>
              </a:defRPr>
            </a:lvl1pPr>
            <a:lvl2pPr marL="173038" indent="-1714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Char char="•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2pPr>
            <a:lvl3pPr marL="361950" indent="-187325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−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3pPr>
            <a:lvl4pPr marL="560388" indent="-1968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»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4pPr>
            <a:lvl5pPr marL="213836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  <a:ea typeface="ＭＳ Ｐゴシック" charset="0"/>
              </a:defRPr>
            </a:lvl5pPr>
            <a:lvl6pPr marL="25955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6pPr>
            <a:lvl7pPr marL="30527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7pPr>
            <a:lvl8pPr marL="35099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8pPr>
            <a:lvl9pPr marL="39671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9pPr>
          </a:lstStyle>
          <a:p>
            <a:pPr marL="0" indent="0">
              <a:buNone/>
            </a:pPr>
            <a:r>
              <a:rPr lang="de-DE" dirty="0"/>
              <a:t>Textmasterformate durch Klicken bearbeiten</a:t>
            </a:r>
          </a:p>
          <a:p>
            <a:pPr lvl="1">
              <a:buClr>
                <a:srgbClr val="FF0000"/>
              </a:buClr>
            </a:pPr>
            <a:r>
              <a:rPr lang="de-DE" dirty="0"/>
              <a:t>Zweite Ebene</a:t>
            </a:r>
          </a:p>
          <a:p>
            <a:pPr lvl="2">
              <a:buClr>
                <a:srgbClr val="FF0000"/>
              </a:buClr>
            </a:pPr>
            <a:r>
              <a:rPr lang="de-DE" dirty="0"/>
              <a:t>Dritte Ebene</a:t>
            </a:r>
          </a:p>
          <a:p>
            <a:pPr lvl="3">
              <a:buClr>
                <a:srgbClr val="FF0000"/>
              </a:buClr>
            </a:pPr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17" name="Rectangle 10"/>
          <p:cNvSpPr>
            <a:spLocks noChangeArrowheads="1"/>
          </p:cNvSpPr>
          <p:nvPr userDrawn="1">
            <p:custDataLst>
              <p:tags r:id="rId9"/>
            </p:custDataLst>
          </p:nvPr>
        </p:nvSpPr>
        <p:spPr bwMode="auto">
          <a:xfrm>
            <a:off x="7733346" y="6682275"/>
            <a:ext cx="18456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92075" tIns="0" rIns="0" bIns="0">
            <a:spAutoFit/>
          </a:bodyPr>
          <a:lstStyle/>
          <a:p>
            <a:pPr algn="r" eaLnBrk="0" hangingPunct="0">
              <a:buFontTx/>
              <a:buNone/>
            </a:pPr>
            <a:r>
              <a:rPr lang="de-DE" sz="800" b="1" dirty="0">
                <a:solidFill>
                  <a:srgbClr val="000000"/>
                </a:solidFill>
                <a:latin typeface="Verdana" charset="0"/>
                <a:ea typeface="ＭＳ Ｐゴシック" charset="0"/>
              </a:rPr>
              <a:t>Stabilisierungstafel Folie </a:t>
            </a:r>
            <a:fld id="{F74CEB15-4085-6B41-A219-123B3D5B139E}" type="slidenum">
              <a:rPr lang="de-DE" sz="800" b="1">
                <a:solidFill>
                  <a:srgbClr val="000000"/>
                </a:solidFill>
                <a:latin typeface="Verdana" charset="0"/>
                <a:ea typeface="ＭＳ Ｐゴシック" charset="0"/>
              </a:rPr>
              <a:pPr algn="r" eaLnBrk="0" hangingPunct="0">
                <a:buFontTx/>
                <a:buNone/>
              </a:pPr>
              <a:t>‹Nr.›</a:t>
            </a:fld>
            <a:endParaRPr lang="de-DE" sz="800" b="1" dirty="0">
              <a:solidFill>
                <a:srgbClr val="000000"/>
              </a:solidFill>
              <a:latin typeface="Verdana" charset="0"/>
              <a:ea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69617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7" r:id="rId2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+mj-lt"/>
          <a:ea typeface="ＭＳ Ｐゴシック" charset="0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defRPr sz="1600">
          <a:solidFill>
            <a:schemeClr val="tx1"/>
          </a:solidFill>
          <a:latin typeface="+mn-lt"/>
          <a:ea typeface="ＭＳ Ｐゴシック" charset="0"/>
          <a:cs typeface="+mn-cs"/>
        </a:defRPr>
      </a:lvl1pPr>
      <a:lvl2pPr marL="173038" indent="-17145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Char char="•"/>
        <a:defRPr sz="1600">
          <a:solidFill>
            <a:schemeClr val="tx1"/>
          </a:solidFill>
          <a:latin typeface="+mn-lt"/>
          <a:ea typeface="ＭＳ Ｐゴシック" charset="0"/>
        </a:defRPr>
      </a:lvl2pPr>
      <a:lvl3pPr marL="361950" indent="-187325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−"/>
        <a:defRPr sz="1600">
          <a:solidFill>
            <a:schemeClr val="tx1"/>
          </a:solidFill>
          <a:latin typeface="+mn-lt"/>
          <a:ea typeface="ＭＳ Ｐゴシック" charset="0"/>
        </a:defRPr>
      </a:lvl3pPr>
      <a:lvl4pPr marL="560388" indent="-19685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»"/>
        <a:defRPr sz="1600">
          <a:solidFill>
            <a:schemeClr val="tx1"/>
          </a:solidFill>
          <a:latin typeface="+mn-lt"/>
          <a:ea typeface="ＭＳ Ｐゴシック" charset="0"/>
        </a:defRPr>
      </a:lvl4pPr>
      <a:lvl5pPr marL="2138363" indent="-228600" algn="l" rtl="0" eaLnBrk="0" fontAlgn="base" hangingPunct="0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  <a:ea typeface="ＭＳ Ｐゴシック" charset="0"/>
        </a:defRPr>
      </a:lvl5pPr>
      <a:lvl6pPr marL="25955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6pPr>
      <a:lvl7pPr marL="30527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7pPr>
      <a:lvl8pPr marL="35099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8pPr>
      <a:lvl9pPr marL="39671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Rectangle 5"/>
          <p:cNvSpPr>
            <a:spLocks noGrp="1" noChangeArrowheads="1"/>
          </p:cNvSpPr>
          <p:nvPr>
            <p:ph type="title"/>
            <p:custDataLst>
              <p:tags r:id="rId4"/>
            </p:custDataLst>
          </p:nvPr>
        </p:nvSpPr>
        <p:spPr bwMode="auto">
          <a:xfrm>
            <a:off x="381801" y="544597"/>
            <a:ext cx="7137135" cy="2539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ma14="http://schemas.microsoft.com/office/mac/drawingml/2011/main" xmlns:mc="http://schemas.openxmlformats.org/markup-compatibility/2006" xmlns:v="urn:schemas-microsoft-com:vml" xmlns:p14="http://schemas.microsoft.com/office/powerpoint/2010/main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ma14="http://schemas.microsoft.com/office/mac/drawingml/2011/main" xmlns:mc="http://schemas.openxmlformats.org/markup-compatibility/2006" xmlns:v="urn:schemas-microsoft-com:vml" xmlns:p14="http://schemas.microsoft.com/office/powerpoint/2010/main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a14="http://schemas.microsoft.com/office/drawing/2010/main" xmlns:mc="http://schemas.openxmlformats.org/markup-compatibility/2006" xmlns:v="urn:schemas-microsoft-com:vml" xmlns:p14="http://schemas.microsoft.com/office/powerpoint/2010/main" xmlns:ma14="http://schemas.microsoft.com/office/mac/drawingml/2011/main" val="1"/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here to edit the master title format.</a:t>
            </a:r>
          </a:p>
        </p:txBody>
      </p:sp>
      <p:sp>
        <p:nvSpPr>
          <p:cNvPr id="589835" name="Rectangle 11"/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333200" y="6682275"/>
            <a:ext cx="1910830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www.Taegliche-Verbesserung.de</a:t>
            </a:r>
          </a:p>
        </p:txBody>
      </p:sp>
      <p:graphicFrame>
        <p:nvGraphicFramePr>
          <p:cNvPr id="1026" name="Rectangle 18" hidden="1"/>
          <p:cNvGraphicFramePr>
            <a:graphicFrameLocks/>
          </p:cNvGraphicFramePr>
          <p:nvPr>
            <p:custDataLst>
              <p:tags r:id="rId6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0" imgW="0" imgH="0" progId="">
                  <p:embed/>
                </p:oleObj>
              </mc:Choice>
              <mc:Fallback>
                <p:oleObj r:id="rId10" imgW="0" imgH="0" progId="">
                  <p:embed/>
                  <p:pic>
                    <p:nvPicPr>
                      <p:cNvPr id="1026" name="Rectangle 18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ma14="http://schemas.microsoft.com/office/mac/drawingml/2011/main" xmlns:v="urn:schemas-microsoft-com:vml" xmlns:p14="http://schemas.microsoft.com/office/powerpoint/2010/main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ma14="http://schemas.microsoft.com/office/mac/drawingml/2011/main" xmlns:v="urn:schemas-microsoft-com:vml" xmlns:p14="http://schemas.microsoft.com/office/powerpoint/2010/main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" name="Line 39"/>
          <p:cNvSpPr>
            <a:spLocks noChangeShapeType="1"/>
          </p:cNvSpPr>
          <p:nvPr/>
        </p:nvSpPr>
        <p:spPr bwMode="auto">
          <a:xfrm>
            <a:off x="359444" y="6651832"/>
            <a:ext cx="9187127" cy="0"/>
          </a:xfrm>
          <a:prstGeom prst="line">
            <a:avLst/>
          </a:prstGeom>
          <a:noFill/>
          <a:ln w="9525">
            <a:solidFill>
              <a:srgbClr val="000039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 eaLnBrk="0" hangingPunct="0">
              <a:buFontTx/>
              <a:buNone/>
              <a:defRPr/>
            </a:pPr>
            <a:endParaRPr lang="de-DE" sz="1400" b="1">
              <a:solidFill>
                <a:srgbClr val="000000"/>
              </a:solidFill>
              <a:ea typeface="ＭＳ Ｐゴシック" charset="0"/>
            </a:endParaRPr>
          </a:p>
        </p:txBody>
      </p:sp>
      <p:graphicFrame>
        <p:nvGraphicFramePr>
          <p:cNvPr id="1027" name="Rectangle 3" hidden="1"/>
          <p:cNvGraphicFramePr>
            <a:graphicFrameLocks/>
          </p:cNvGraphicFramePr>
          <p:nvPr>
            <p:custDataLst>
              <p:tags r:id="rId7"/>
            </p:custDataLst>
          </p:nvPr>
        </p:nvGraphicFramePr>
        <p:xfrm>
          <a:off x="0" y="0"/>
          <a:ext cx="171979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11" imgW="0" imgH="0" progId="">
                  <p:embed/>
                </p:oleObj>
              </mc:Choice>
              <mc:Fallback>
                <p:oleObj r:id="rId11" imgW="0" imgH="0" progId="">
                  <p:embed/>
                  <p:pic>
                    <p:nvPicPr>
                      <p:cNvPr id="1027" name="Rectangle 3" hidden="1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71979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="" xmlns:ma14="http://schemas.microsoft.com/office/mac/drawingml/2011/main" xmlns:v="urn:schemas-microsoft-com:vml" xmlns:p14="http://schemas.microsoft.com/office/powerpoint/2010/main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="" xmlns:ma14="http://schemas.microsoft.com/office/mac/drawingml/2011/main" xmlns:v="urn:schemas-microsoft-com:vml" xmlns:p14="http://schemas.microsoft.com/office/powerpoint/2010/main"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Rectangle 11"/>
          <p:cNvSpPr>
            <a:spLocks noChangeArrowheads="1"/>
          </p:cNvSpPr>
          <p:nvPr userDrawn="1">
            <p:custDataLst>
              <p:tags r:id="rId8"/>
            </p:custDataLst>
          </p:nvPr>
        </p:nvSpPr>
        <p:spPr bwMode="auto">
          <a:xfrm>
            <a:off x="4495388" y="6682275"/>
            <a:ext cx="617857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ctr" eaLnBrk="0" hangingPunct="0">
              <a:buFontTx/>
              <a:buNone/>
              <a:defRPr/>
            </a:pPr>
            <a:r>
              <a:rPr lang="de-DE" sz="800" b="1" dirty="0">
                <a:solidFill>
                  <a:srgbClr val="000000"/>
                </a:solidFill>
                <a:ea typeface="ＭＳ Ｐゴシック" charset="0"/>
              </a:rPr>
              <a:t>Version 41</a:t>
            </a:r>
          </a:p>
        </p:txBody>
      </p:sp>
      <p:sp>
        <p:nvSpPr>
          <p:cNvPr id="16" name="Inhaltsplatzhalter 2"/>
          <p:cNvSpPr txBox="1">
            <a:spLocks/>
          </p:cNvSpPr>
          <p:nvPr userDrawn="1"/>
        </p:nvSpPr>
        <p:spPr>
          <a:xfrm>
            <a:off x="359444" y="1270000"/>
            <a:ext cx="9187127" cy="1501950"/>
          </a:xfrm>
          <a:prstGeom prst="rect">
            <a:avLst/>
          </a:prstGeom>
        </p:spPr>
        <p:txBody>
          <a:bodyPr/>
          <a:lstStyle>
            <a:lvl1pPr marL="342900" indent="-34290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chemeClr val="accent2"/>
              </a:buClr>
              <a:defRPr sz="1600">
                <a:solidFill>
                  <a:schemeClr val="tx1"/>
                </a:solidFill>
                <a:latin typeface="+mn-lt"/>
                <a:ea typeface="ＭＳ Ｐゴシック" charset="0"/>
                <a:cs typeface="+mn-cs"/>
              </a:defRPr>
            </a:lvl1pPr>
            <a:lvl2pPr marL="173038" indent="-1714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Char char="•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2pPr>
            <a:lvl3pPr marL="361950" indent="-187325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−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3pPr>
            <a:lvl4pPr marL="560388" indent="-196850" algn="l" rtl="0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FF6600"/>
              </a:buClr>
              <a:buFont typeface="Arial" charset="0"/>
              <a:buChar char="»"/>
              <a:defRPr sz="1600">
                <a:solidFill>
                  <a:schemeClr val="tx1"/>
                </a:solidFill>
                <a:latin typeface="+mn-lt"/>
                <a:ea typeface="ＭＳ Ｐゴシック" charset="0"/>
              </a:defRPr>
            </a:lvl4pPr>
            <a:lvl5pPr marL="2138363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  <a:ea typeface="ＭＳ Ｐゴシック" charset="0"/>
              </a:defRPr>
            </a:lvl5pPr>
            <a:lvl6pPr marL="25955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6pPr>
            <a:lvl7pPr marL="30527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7pPr>
            <a:lvl8pPr marL="35099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8pPr>
            <a:lvl9pPr marL="3967163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1600">
                <a:solidFill>
                  <a:srgbClr val="031932"/>
                </a:solidFill>
                <a:latin typeface="+mn-lt"/>
              </a:defRPr>
            </a:lvl9pPr>
          </a:lstStyle>
          <a:p>
            <a:pPr marL="0" indent="0">
              <a:buNone/>
            </a:pPr>
            <a:r>
              <a:rPr lang="de-DE" dirty="0"/>
              <a:t>Edit text master formats by clicking</a:t>
            </a:r>
          </a:p>
          <a:p>
            <a:pPr lvl="1">
              <a:buClr>
                <a:srgbClr val="FF0000"/>
              </a:buClr>
            </a:pPr>
            <a:r>
              <a:rPr lang="de-DE" dirty="0"/>
              <a:t>Second level</a:t>
            </a:r>
          </a:p>
          <a:p>
            <a:pPr lvl="2">
              <a:buClr>
                <a:srgbClr val="FF0000"/>
              </a:buClr>
            </a:pPr>
            <a:r>
              <a:rPr lang="de-DE" dirty="0"/>
              <a:t>Third level</a:t>
            </a:r>
          </a:p>
          <a:p>
            <a:pPr lvl="3">
              <a:buClr>
                <a:srgbClr val="FF0000"/>
              </a:buClr>
            </a:pPr>
            <a:r>
              <a:rPr lang="de-DE" dirty="0"/>
              <a:t>Fourth level</a:t>
            </a:r>
          </a:p>
          <a:p>
            <a:pPr lvl="4"/>
            <a:r>
              <a:rPr lang="de-DE" dirty="0"/>
              <a:t>Fifth level</a:t>
            </a:r>
          </a:p>
        </p:txBody>
      </p:sp>
      <p:sp>
        <p:nvSpPr>
          <p:cNvPr id="17" name="Rectangle 10"/>
          <p:cNvSpPr>
            <a:spLocks noChangeArrowheads="1"/>
          </p:cNvSpPr>
          <p:nvPr userDrawn="1">
            <p:custDataLst>
              <p:tags r:id="rId9"/>
            </p:custDataLst>
          </p:nvPr>
        </p:nvSpPr>
        <p:spPr bwMode="auto">
          <a:xfrm>
            <a:off x="7875011" y="6682275"/>
            <a:ext cx="1703992" cy="12311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92075" tIns="0" rIns="0" bIns="0">
            <a:spAutoFit/>
          </a:bodyPr>
          <a:lstStyle/>
          <a:p>
            <a:pPr algn="r" eaLnBrk="0" hangingPunct="0">
              <a:buFontTx/>
              <a:buNone/>
            </a:pPr>
            <a:r>
              <a:rPr lang="de-DE" sz="800" b="1" dirty="0" err="1">
                <a:solidFill>
                  <a:srgbClr val="000000"/>
                </a:solidFill>
                <a:latin typeface="Verdana" charset="0"/>
                <a:ea typeface="ＭＳ Ｐゴシック" charset="0"/>
              </a:rPr>
              <a:t>stabilization</a:t>
            </a:r>
            <a:r>
              <a:rPr lang="de-DE" sz="800" b="1" dirty="0">
                <a:solidFill>
                  <a:srgbClr val="000000"/>
                </a:solidFill>
                <a:latin typeface="Verdana" charset="0"/>
                <a:ea typeface="ＭＳ Ｐゴシック" charset="0"/>
              </a:rPr>
              <a:t> </a:t>
            </a:r>
            <a:r>
              <a:rPr lang="de-DE" sz="800" b="1" dirty="0" err="1">
                <a:solidFill>
                  <a:srgbClr val="000000"/>
                </a:solidFill>
                <a:latin typeface="Verdana" charset="0"/>
                <a:ea typeface="ＭＳ Ｐゴシック" charset="0"/>
              </a:rPr>
              <a:t>board</a:t>
            </a:r>
            <a:r>
              <a:rPr lang="de-DE" sz="800" b="1" dirty="0">
                <a:solidFill>
                  <a:srgbClr val="000000"/>
                </a:solidFill>
                <a:latin typeface="Verdana" charset="0"/>
                <a:ea typeface="ＭＳ Ｐゴシック" charset="0"/>
              </a:rPr>
              <a:t> Foil</a:t>
            </a:r>
            <a:fld id="{F74CEB15-4085-6B41-A219-123B3D5B139E}" type="slidenum">
              <a:rPr lang="de-DE" sz="800" b="1">
                <a:solidFill>
                  <a:srgbClr val="000000"/>
                </a:solidFill>
                <a:latin typeface="Verdana" charset="0"/>
                <a:ea typeface="ＭＳ Ｐゴシック" charset="0"/>
              </a:rPr>
              <a:t>‹Nr.›</a:t>
            </a:fld>
            <a:endParaRPr lang="de-DE" sz="800" b="1" dirty="0">
              <a:solidFill>
                <a:srgbClr val="000000"/>
              </a:solidFill>
              <a:latin typeface="Verdana" charset="0"/>
              <a:ea typeface="ＭＳ Ｐゴシック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7738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9" r:id="rId1"/>
    <p:sldLayoutId id="2147483670" r:id="rId2"/>
  </p:sldLayoutIdLst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+mj-lt"/>
          <a:ea typeface="ＭＳ Ｐゴシック" charset="0"/>
          <a:cs typeface="+mj-cs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  <a:ea typeface="ＭＳ Ｐゴシック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b="1">
          <a:solidFill>
            <a:schemeClr val="tx1"/>
          </a:solidFill>
          <a:latin typeface="Verdana" pitchFamily="34" charset="0"/>
        </a:defRPr>
      </a:lvl9pPr>
    </p:titleStyle>
    <p:bodyStyle>
      <a:lvl1pPr marL="342900" indent="-34290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defRPr sz="1600">
          <a:solidFill>
            <a:schemeClr val="tx1"/>
          </a:solidFill>
          <a:latin typeface="+mn-lt"/>
          <a:ea typeface="ＭＳ Ｐゴシック" charset="0"/>
          <a:cs typeface="+mn-cs"/>
        </a:defRPr>
      </a:lvl1pPr>
      <a:lvl2pPr marL="173038" indent="-17145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Char char="•"/>
        <a:defRPr sz="1600">
          <a:solidFill>
            <a:schemeClr val="tx1"/>
          </a:solidFill>
          <a:latin typeface="+mn-lt"/>
          <a:ea typeface="ＭＳ Ｐゴシック" charset="0"/>
        </a:defRPr>
      </a:lvl2pPr>
      <a:lvl3pPr marL="361950" indent="-187325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−"/>
        <a:defRPr sz="1600">
          <a:solidFill>
            <a:schemeClr val="tx1"/>
          </a:solidFill>
          <a:latin typeface="+mn-lt"/>
          <a:ea typeface="ＭＳ Ｐゴシック" charset="0"/>
        </a:defRPr>
      </a:lvl3pPr>
      <a:lvl4pPr marL="560388" indent="-196850" algn="l" rtl="0" eaLnBrk="0" fontAlgn="base" hangingPunct="0">
        <a:spcBef>
          <a:spcPct val="30000"/>
        </a:spcBef>
        <a:spcAft>
          <a:spcPct val="0"/>
        </a:spcAft>
        <a:buClr>
          <a:schemeClr val="accent2"/>
        </a:buClr>
        <a:buFont typeface="Arial" charset="0"/>
        <a:buChar char="»"/>
        <a:defRPr sz="1600">
          <a:solidFill>
            <a:schemeClr val="tx1"/>
          </a:solidFill>
          <a:latin typeface="+mn-lt"/>
          <a:ea typeface="ＭＳ Ｐゴシック" charset="0"/>
        </a:defRPr>
      </a:lvl4pPr>
      <a:lvl5pPr marL="2138363" indent="-228600" algn="l" rtl="0" eaLnBrk="0" fontAlgn="base" hangingPunct="0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  <a:ea typeface="ＭＳ Ｐゴシック" charset="0"/>
        </a:defRPr>
      </a:lvl5pPr>
      <a:lvl6pPr marL="25955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6pPr>
      <a:lvl7pPr marL="30527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7pPr>
      <a:lvl8pPr marL="35099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8pPr>
      <a:lvl9pPr marL="3967163" indent="-228600" algn="l" rtl="0" eaLnBrk="1" fontAlgn="base" hangingPunct="1">
        <a:spcBef>
          <a:spcPct val="20000"/>
        </a:spcBef>
        <a:spcAft>
          <a:spcPct val="0"/>
        </a:spcAft>
        <a:buChar char="»"/>
        <a:defRPr sz="1600">
          <a:solidFill>
            <a:srgbClr val="031932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4.xml"/><Relationship Id="rId1" Type="http://schemas.openxmlformats.org/officeDocument/2006/relationships/tags" Target="../tags/tag30.xml"/><Relationship Id="rId6" Type="http://schemas.openxmlformats.org/officeDocument/2006/relationships/image" Target="../media/image2.emf"/><Relationship Id="rId5" Type="http://schemas.openxmlformats.org/officeDocument/2006/relationships/oleObject" Target="../embeddings/oleObject6.bin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B4F88C5-253A-925C-F3B7-9B35B45473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Google Shape;192;p1">
            <a:extLst>
              <a:ext uri="{FF2B5EF4-FFF2-40B4-BE49-F238E27FC236}">
                <a16:creationId xmlns:a16="http://schemas.microsoft.com/office/drawing/2014/main" id="{4986C06A-12A6-00ED-12B7-D53644EC1E89}"/>
              </a:ext>
            </a:extLst>
          </p:cNvPr>
          <p:cNvSpPr/>
          <p:nvPr/>
        </p:nvSpPr>
        <p:spPr>
          <a:xfrm>
            <a:off x="6521536" y="9231"/>
            <a:ext cx="3377381" cy="599411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11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LAYOUT LEVELLING PLAN</a:t>
            </a:r>
            <a:endParaRPr kumimoji="0" sz="1100" b="1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Arial" panose="020B0604020202020204" pitchFamily="34" charset="0"/>
              <a:ea typeface="Calibri"/>
              <a:cs typeface="Arial" panose="020B0604020202020204" pitchFamily="34" charset="0"/>
              <a:sym typeface="Calibri"/>
            </a:endParaRPr>
          </a:p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9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LEAN - PULL 02-1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Arial" panose="020B0604020202020204" pitchFamily="34" charset="0"/>
              <a:ea typeface="Calibri"/>
              <a:cs typeface="Arial" panose="020B0604020202020204" pitchFamily="34" charset="0"/>
              <a:sym typeface="Calibri"/>
            </a:endParaRPr>
          </a:p>
        </p:txBody>
      </p:sp>
      <p:pic>
        <p:nvPicPr>
          <p:cNvPr id="34" name="Grafik 33">
            <a:extLst>
              <a:ext uri="{FF2B5EF4-FFF2-40B4-BE49-F238E27FC236}">
                <a16:creationId xmlns:a16="http://schemas.microsoft.com/office/drawing/2014/main" id="{A03C5B46-EB88-D506-414A-5BEB2E6B749A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7302952" y="43816"/>
            <a:ext cx="503043" cy="503043"/>
          </a:xfrm>
          <a:prstGeom prst="rect">
            <a:avLst/>
          </a:prstGeom>
        </p:spPr>
      </p:pic>
      <p:graphicFrame>
        <p:nvGraphicFramePr>
          <p:cNvPr id="6" name="Objekt 5" hidden="1">
            <a:extLst>
              <a:ext uri="{FF2B5EF4-FFF2-40B4-BE49-F238E27FC236}">
                <a16:creationId xmlns:a16="http://schemas.microsoft.com/office/drawing/2014/main" id="{23306CB2-59CF-44BD-877B-A635D98318FB}"/>
              </a:ext>
            </a:extLst>
          </p:cNvPr>
          <p:cNvGraphicFramePr>
            <a:graphicFrameLocks/>
          </p:cNvGraphicFramePr>
          <p:nvPr>
            <p:custDataLst>
              <p:tags r:id="rId1"/>
            </p:custDataLst>
          </p:nvPr>
        </p:nvGraphicFramePr>
        <p:xfrm>
          <a:off x="6" y="1"/>
          <a:ext cx="17198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Slide" r:id="rId5" imgW="360" imgH="360" progId="TCLayout.ActiveDocument.1">
                  <p:embed/>
                </p:oleObj>
              </mc:Choice>
              <mc:Fallback>
                <p:oleObj name="think-cell Slide" r:id="rId5" imgW="360" imgH="360" progId="TCLayout.ActiveDocument.1">
                  <p:embed/>
                  <p:pic>
                    <p:nvPicPr>
                      <p:cNvPr id="6" name="Objekt 5" hidden="1">
                        <a:extLst>
                          <a:ext uri="{FF2B5EF4-FFF2-40B4-BE49-F238E27FC236}">
                            <a16:creationId xmlns:a16="http://schemas.microsoft.com/office/drawing/2014/main" id="{23306CB2-59CF-44BD-877B-A635D98318FB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" y="1"/>
                        <a:ext cx="17198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="" xmlns:a16="http://schemas.microsoft.com/office/drawing/2014/main" xmlns:v="urn:schemas-microsoft-com:vml" xmlns:xdr="http://schemas.openxmlformats.org/drawingml/2006/spreadsheetDrawing" xmlns:lc="http://schemas.openxmlformats.org/drawingml/2006/lockedCanvas" xmlns:p14="http://schemas.microsoft.com/office/powerpoint/2010/main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5" name="AutoShape 6">
            <a:extLst>
              <a:ext uri="{FF2B5EF4-FFF2-40B4-BE49-F238E27FC236}">
                <a16:creationId xmlns:a16="http://schemas.microsoft.com/office/drawing/2014/main" id="{360DA6F6-CCBF-9EF0-56CC-68F80026EC4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2975700"/>
            <a:ext cx="0" cy="1588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46" name="Freeform 7">
            <a:extLst>
              <a:ext uri="{FF2B5EF4-FFF2-40B4-BE49-F238E27FC236}">
                <a16:creationId xmlns:a16="http://schemas.microsoft.com/office/drawing/2014/main" id="{F9AC7DD2-D5A1-75DE-4DE4-20140EF5F7D0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2980463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55" name="AutoShape 6">
            <a:extLst>
              <a:ext uri="{FF2B5EF4-FFF2-40B4-BE49-F238E27FC236}">
                <a16:creationId xmlns:a16="http://schemas.microsoft.com/office/drawing/2014/main" id="{77BA2149-B8D6-2737-C4CE-1B8E14D09F8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3457838"/>
            <a:ext cx="0" cy="1587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56" name="Freeform 7">
            <a:extLst>
              <a:ext uri="{FF2B5EF4-FFF2-40B4-BE49-F238E27FC236}">
                <a16:creationId xmlns:a16="http://schemas.microsoft.com/office/drawing/2014/main" id="{B480D698-5CFA-4149-4D85-2AB850A2C0A5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346260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65" name="AutoShape 6">
            <a:extLst>
              <a:ext uri="{FF2B5EF4-FFF2-40B4-BE49-F238E27FC236}">
                <a16:creationId xmlns:a16="http://schemas.microsoft.com/office/drawing/2014/main" id="{E970DA28-275C-6A5B-32D7-7C2FBF97EA54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3638" y="391953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66" name="Freeform 7">
            <a:extLst>
              <a:ext uri="{FF2B5EF4-FFF2-40B4-BE49-F238E27FC236}">
                <a16:creationId xmlns:a16="http://schemas.microsoft.com/office/drawing/2014/main" id="{3A132537-EA2F-50CA-049F-0E93205A1EB9}"/>
              </a:ext>
            </a:extLst>
          </p:cNvPr>
          <p:cNvSpPr>
            <a:spLocks noChangeAspect="1"/>
          </p:cNvSpPr>
          <p:nvPr/>
        </p:nvSpPr>
        <p:spPr bwMode="auto">
          <a:xfrm>
            <a:off x="12599988" y="3922713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75" name="AutoShape 6">
            <a:extLst>
              <a:ext uri="{FF2B5EF4-FFF2-40B4-BE49-F238E27FC236}">
                <a16:creationId xmlns:a16="http://schemas.microsoft.com/office/drawing/2014/main" id="{17EAE89C-39A0-9D36-A203-E66CB281142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4411663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76" name="Freeform 7">
            <a:extLst>
              <a:ext uri="{FF2B5EF4-FFF2-40B4-BE49-F238E27FC236}">
                <a16:creationId xmlns:a16="http://schemas.microsoft.com/office/drawing/2014/main" id="{4BBC7596-A17A-1C49-D0EC-E9BC2A5C19AF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44148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85" name="AutoShape 6">
            <a:extLst>
              <a:ext uri="{FF2B5EF4-FFF2-40B4-BE49-F238E27FC236}">
                <a16:creationId xmlns:a16="http://schemas.microsoft.com/office/drawing/2014/main" id="{2D9A3D06-E6A7-6122-6044-D8A512AB189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4913313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86" name="Freeform 7">
            <a:extLst>
              <a:ext uri="{FF2B5EF4-FFF2-40B4-BE49-F238E27FC236}">
                <a16:creationId xmlns:a16="http://schemas.microsoft.com/office/drawing/2014/main" id="{619002A3-3661-E06A-D752-5C9DF3250E13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4918075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95" name="AutoShape 6">
            <a:extLst>
              <a:ext uri="{FF2B5EF4-FFF2-40B4-BE49-F238E27FC236}">
                <a16:creationId xmlns:a16="http://schemas.microsoft.com/office/drawing/2014/main" id="{1AAAD309-62AD-FB62-785A-49324410D89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4113" y="5422900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96" name="Freeform 7">
            <a:extLst>
              <a:ext uri="{FF2B5EF4-FFF2-40B4-BE49-F238E27FC236}">
                <a16:creationId xmlns:a16="http://schemas.microsoft.com/office/drawing/2014/main" id="{1688F694-BA42-8157-AA01-2DAD9568A82B}"/>
              </a:ext>
            </a:extLst>
          </p:cNvPr>
          <p:cNvSpPr>
            <a:spLocks noChangeAspect="1"/>
          </p:cNvSpPr>
          <p:nvPr/>
        </p:nvSpPr>
        <p:spPr bwMode="auto">
          <a:xfrm>
            <a:off x="12590463" y="5426075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05" name="AutoShape 6">
            <a:extLst>
              <a:ext uri="{FF2B5EF4-FFF2-40B4-BE49-F238E27FC236}">
                <a16:creationId xmlns:a16="http://schemas.microsoft.com/office/drawing/2014/main" id="{7B03C757-68F7-B399-6113-AFF8747777E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591502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06" name="Freeform 7">
            <a:extLst>
              <a:ext uri="{FF2B5EF4-FFF2-40B4-BE49-F238E27FC236}">
                <a16:creationId xmlns:a16="http://schemas.microsoft.com/office/drawing/2014/main" id="{2E06DFCC-ECBB-85B8-EEF4-04AA3CB17802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591820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15" name="AutoShape 6">
            <a:extLst>
              <a:ext uri="{FF2B5EF4-FFF2-40B4-BE49-F238E27FC236}">
                <a16:creationId xmlns:a16="http://schemas.microsoft.com/office/drawing/2014/main" id="{1F5F43A2-4F44-C723-9F0B-7070A6E23263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6434138"/>
            <a:ext cx="0" cy="1587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16" name="Freeform 7">
            <a:extLst>
              <a:ext uri="{FF2B5EF4-FFF2-40B4-BE49-F238E27FC236}">
                <a16:creationId xmlns:a16="http://schemas.microsoft.com/office/drawing/2014/main" id="{60ADC640-EEF3-FAA6-1B89-2ABA5FF67BC4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643890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25" name="AutoShape 6">
            <a:extLst>
              <a:ext uri="{FF2B5EF4-FFF2-40B4-BE49-F238E27FC236}">
                <a16:creationId xmlns:a16="http://schemas.microsoft.com/office/drawing/2014/main" id="{C05F3B1E-C3F0-EB9B-59EF-3A926A79BFD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692943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26" name="Freeform 7">
            <a:extLst>
              <a:ext uri="{FF2B5EF4-FFF2-40B4-BE49-F238E27FC236}">
                <a16:creationId xmlns:a16="http://schemas.microsoft.com/office/drawing/2014/main" id="{D96E3996-1D64-CF83-C869-68295B016F86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6932613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5" name="AutoShape 6">
            <a:extLst>
              <a:ext uri="{FF2B5EF4-FFF2-40B4-BE49-F238E27FC236}">
                <a16:creationId xmlns:a16="http://schemas.microsoft.com/office/drawing/2014/main" id="{0DEAC89F-B07C-7CFD-6DF0-3D8CDB05CD8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88875" y="7435850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6" name="Freeform 7">
            <a:extLst>
              <a:ext uri="{FF2B5EF4-FFF2-40B4-BE49-F238E27FC236}">
                <a16:creationId xmlns:a16="http://schemas.microsoft.com/office/drawing/2014/main" id="{A2314F24-3DB2-292E-B614-6EA46A2C1DAE}"/>
              </a:ext>
            </a:extLst>
          </p:cNvPr>
          <p:cNvSpPr>
            <a:spLocks noChangeAspect="1"/>
          </p:cNvSpPr>
          <p:nvPr/>
        </p:nvSpPr>
        <p:spPr bwMode="auto">
          <a:xfrm>
            <a:off x="12595225" y="7439025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7" name="AutoShape 6">
            <a:extLst>
              <a:ext uri="{FF2B5EF4-FFF2-40B4-BE49-F238E27FC236}">
                <a16:creationId xmlns:a16="http://schemas.microsoft.com/office/drawing/2014/main" id="{DB7283F2-B04B-0B7B-23AA-8C528A3AA9E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41750" y="7953375"/>
            <a:ext cx="0" cy="1588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8" name="Freeform 7">
            <a:extLst>
              <a:ext uri="{FF2B5EF4-FFF2-40B4-BE49-F238E27FC236}">
                <a16:creationId xmlns:a16="http://schemas.microsoft.com/office/drawing/2014/main" id="{B51EF4C5-7E16-0A18-D4A7-89C3D2FADCF0}"/>
              </a:ext>
            </a:extLst>
          </p:cNvPr>
          <p:cNvSpPr>
            <a:spLocks noChangeAspect="1"/>
          </p:cNvSpPr>
          <p:nvPr/>
        </p:nvSpPr>
        <p:spPr bwMode="auto">
          <a:xfrm>
            <a:off x="3848100" y="79581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39" name="AutoShape 6">
            <a:extLst>
              <a:ext uri="{FF2B5EF4-FFF2-40B4-BE49-F238E27FC236}">
                <a16:creationId xmlns:a16="http://schemas.microsoft.com/office/drawing/2014/main" id="{1DB0FA5C-AC6F-B137-B285-9CFF96F9432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27738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0" name="Freeform 7">
            <a:extLst>
              <a:ext uri="{FF2B5EF4-FFF2-40B4-BE49-F238E27FC236}">
                <a16:creationId xmlns:a16="http://schemas.microsoft.com/office/drawing/2014/main" id="{B907C7F2-03CE-1384-E6DE-171FF68CA944}"/>
              </a:ext>
            </a:extLst>
          </p:cNvPr>
          <p:cNvSpPr>
            <a:spLocks noChangeAspect="1"/>
          </p:cNvSpPr>
          <p:nvPr/>
        </p:nvSpPr>
        <p:spPr bwMode="auto">
          <a:xfrm>
            <a:off x="6032500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1" name="AutoShape 6">
            <a:extLst>
              <a:ext uri="{FF2B5EF4-FFF2-40B4-BE49-F238E27FC236}">
                <a16:creationId xmlns:a16="http://schemas.microsoft.com/office/drawing/2014/main" id="{AEC72DD3-2DB0-6313-06E4-37C247F6E981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213725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2" name="Freeform 7">
            <a:extLst>
              <a:ext uri="{FF2B5EF4-FFF2-40B4-BE49-F238E27FC236}">
                <a16:creationId xmlns:a16="http://schemas.microsoft.com/office/drawing/2014/main" id="{49C38AAF-45A6-A497-6E5E-BF9DD3525A30}"/>
              </a:ext>
            </a:extLst>
          </p:cNvPr>
          <p:cNvSpPr>
            <a:spLocks noChangeAspect="1"/>
          </p:cNvSpPr>
          <p:nvPr/>
        </p:nvSpPr>
        <p:spPr bwMode="auto">
          <a:xfrm>
            <a:off x="8218488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3" name="AutoShape 6">
            <a:extLst>
              <a:ext uri="{FF2B5EF4-FFF2-40B4-BE49-F238E27FC236}">
                <a16:creationId xmlns:a16="http://schemas.microsoft.com/office/drawing/2014/main" id="{317EABA3-EB20-449A-53A2-451DABEA7D9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0399713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4" name="Freeform 7">
            <a:extLst>
              <a:ext uri="{FF2B5EF4-FFF2-40B4-BE49-F238E27FC236}">
                <a16:creationId xmlns:a16="http://schemas.microsoft.com/office/drawing/2014/main" id="{9134A73A-FC67-3339-8611-0910A96E8742}"/>
              </a:ext>
            </a:extLst>
          </p:cNvPr>
          <p:cNvSpPr>
            <a:spLocks noChangeAspect="1"/>
          </p:cNvSpPr>
          <p:nvPr/>
        </p:nvSpPr>
        <p:spPr bwMode="auto">
          <a:xfrm>
            <a:off x="10404475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5" name="AutoShape 6">
            <a:extLst>
              <a:ext uri="{FF2B5EF4-FFF2-40B4-BE49-F238E27FC236}">
                <a16:creationId xmlns:a16="http://schemas.microsoft.com/office/drawing/2014/main" id="{AF2F256E-FAFA-92E5-C91B-B7F27E0E0DF6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7940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6" name="Freeform 7">
            <a:extLst>
              <a:ext uri="{FF2B5EF4-FFF2-40B4-BE49-F238E27FC236}">
                <a16:creationId xmlns:a16="http://schemas.microsoft.com/office/drawing/2014/main" id="{4BA5BBE6-C2B7-D870-F525-1CFF5719F55D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7945438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7" name="AutoShape 6">
            <a:extLst>
              <a:ext uri="{FF2B5EF4-FFF2-40B4-BE49-F238E27FC236}">
                <a16:creationId xmlns:a16="http://schemas.microsoft.com/office/drawing/2014/main" id="{3890054D-9AE2-5EE4-869C-9A690C3B978B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841750" y="8448675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8" name="Freeform 7">
            <a:extLst>
              <a:ext uri="{FF2B5EF4-FFF2-40B4-BE49-F238E27FC236}">
                <a16:creationId xmlns:a16="http://schemas.microsoft.com/office/drawing/2014/main" id="{5E41D91D-870B-349E-05A0-AC306F535110}"/>
              </a:ext>
            </a:extLst>
          </p:cNvPr>
          <p:cNvSpPr>
            <a:spLocks noChangeAspect="1"/>
          </p:cNvSpPr>
          <p:nvPr/>
        </p:nvSpPr>
        <p:spPr bwMode="auto">
          <a:xfrm>
            <a:off x="3848100" y="84518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49" name="AutoShape 6">
            <a:extLst>
              <a:ext uri="{FF2B5EF4-FFF2-40B4-BE49-F238E27FC236}">
                <a16:creationId xmlns:a16="http://schemas.microsoft.com/office/drawing/2014/main" id="{B0F61B6E-A829-ED2F-D801-039CB4EBBC1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6027738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0" name="Freeform 7">
            <a:extLst>
              <a:ext uri="{FF2B5EF4-FFF2-40B4-BE49-F238E27FC236}">
                <a16:creationId xmlns:a16="http://schemas.microsoft.com/office/drawing/2014/main" id="{593717C5-C570-4026-4FA0-241C36C896AB}"/>
              </a:ext>
            </a:extLst>
          </p:cNvPr>
          <p:cNvSpPr>
            <a:spLocks noChangeAspect="1"/>
          </p:cNvSpPr>
          <p:nvPr/>
        </p:nvSpPr>
        <p:spPr bwMode="auto">
          <a:xfrm>
            <a:off x="6032500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1" name="AutoShape 6">
            <a:extLst>
              <a:ext uri="{FF2B5EF4-FFF2-40B4-BE49-F238E27FC236}">
                <a16:creationId xmlns:a16="http://schemas.microsoft.com/office/drawing/2014/main" id="{FC4218BD-4421-EDC3-FF6C-6EFD62388E27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8213725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2" name="Freeform 7">
            <a:extLst>
              <a:ext uri="{FF2B5EF4-FFF2-40B4-BE49-F238E27FC236}">
                <a16:creationId xmlns:a16="http://schemas.microsoft.com/office/drawing/2014/main" id="{767B5A5F-1800-8722-5F60-029566783E2B}"/>
              </a:ext>
            </a:extLst>
          </p:cNvPr>
          <p:cNvSpPr>
            <a:spLocks noChangeAspect="1"/>
          </p:cNvSpPr>
          <p:nvPr/>
        </p:nvSpPr>
        <p:spPr bwMode="auto">
          <a:xfrm>
            <a:off x="8218488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3" name="AutoShape 6">
            <a:extLst>
              <a:ext uri="{FF2B5EF4-FFF2-40B4-BE49-F238E27FC236}">
                <a16:creationId xmlns:a16="http://schemas.microsoft.com/office/drawing/2014/main" id="{9CA49CFF-EA4D-4DF0-CFD6-B5F218593BE0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0399713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4" name="Freeform 7">
            <a:extLst>
              <a:ext uri="{FF2B5EF4-FFF2-40B4-BE49-F238E27FC236}">
                <a16:creationId xmlns:a16="http://schemas.microsoft.com/office/drawing/2014/main" id="{8389ED90-E6D3-EC71-8997-CC835DE30A1C}"/>
              </a:ext>
            </a:extLst>
          </p:cNvPr>
          <p:cNvSpPr>
            <a:spLocks noChangeAspect="1"/>
          </p:cNvSpPr>
          <p:nvPr/>
        </p:nvSpPr>
        <p:spPr bwMode="auto">
          <a:xfrm>
            <a:off x="10404475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5" name="AutoShape 6">
            <a:extLst>
              <a:ext uri="{FF2B5EF4-FFF2-40B4-BE49-F238E27FC236}">
                <a16:creationId xmlns:a16="http://schemas.microsoft.com/office/drawing/2014/main" id="{8A269113-1FF9-E9FB-9500-ED74C22D4AA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12599988" y="8434388"/>
            <a:ext cx="0" cy="0"/>
          </a:xfrm>
          <a:prstGeom prst="flowChartOr">
            <a:avLst/>
          </a:pr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 anchor="ctr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256" name="Freeform 7">
            <a:extLst>
              <a:ext uri="{FF2B5EF4-FFF2-40B4-BE49-F238E27FC236}">
                <a16:creationId xmlns:a16="http://schemas.microsoft.com/office/drawing/2014/main" id="{DE4F2922-7FFC-7FD7-3AB2-7433B2EE39E4}"/>
              </a:ext>
            </a:extLst>
          </p:cNvPr>
          <p:cNvSpPr>
            <a:spLocks noChangeAspect="1"/>
          </p:cNvSpPr>
          <p:nvPr/>
        </p:nvSpPr>
        <p:spPr bwMode="auto">
          <a:xfrm>
            <a:off x="12604750" y="8439150"/>
            <a:ext cx="0" cy="0"/>
          </a:xfrm>
          <a:custGeom>
            <a:avLst/>
            <a:gdLst>
              <a:gd name="T0" fmla="*/ 492 w 492"/>
              <a:gd name="T1" fmla="*/ 0 h 489"/>
              <a:gd name="T2" fmla="*/ 417 w 492"/>
              <a:gd name="T3" fmla="*/ 3 h 489"/>
              <a:gd name="T4" fmla="*/ 324 w 492"/>
              <a:gd name="T5" fmla="*/ 27 h 489"/>
              <a:gd name="T6" fmla="*/ 252 w 492"/>
              <a:gd name="T7" fmla="*/ 66 h 489"/>
              <a:gd name="T8" fmla="*/ 156 w 492"/>
              <a:gd name="T9" fmla="*/ 135 h 489"/>
              <a:gd name="T10" fmla="*/ 87 w 492"/>
              <a:gd name="T11" fmla="*/ 210 h 489"/>
              <a:gd name="T12" fmla="*/ 36 w 492"/>
              <a:gd name="T13" fmla="*/ 306 h 489"/>
              <a:gd name="T14" fmla="*/ 6 w 492"/>
              <a:gd name="T15" fmla="*/ 399 h 489"/>
              <a:gd name="T16" fmla="*/ 0 w 492"/>
              <a:gd name="T17" fmla="*/ 489 h 489"/>
              <a:gd name="T18" fmla="*/ 486 w 492"/>
              <a:gd name="T19" fmla="*/ 489 h 489"/>
              <a:gd name="T20" fmla="*/ 492 w 492"/>
              <a:gd name="T21" fmla="*/ 0 h 4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492" h="489">
                <a:moveTo>
                  <a:pt x="492" y="0"/>
                </a:moveTo>
                <a:lnTo>
                  <a:pt x="417" y="3"/>
                </a:lnTo>
                <a:lnTo>
                  <a:pt x="324" y="27"/>
                </a:lnTo>
                <a:lnTo>
                  <a:pt x="252" y="66"/>
                </a:lnTo>
                <a:lnTo>
                  <a:pt x="156" y="135"/>
                </a:lnTo>
                <a:lnTo>
                  <a:pt x="87" y="210"/>
                </a:lnTo>
                <a:lnTo>
                  <a:pt x="36" y="306"/>
                </a:lnTo>
                <a:lnTo>
                  <a:pt x="6" y="399"/>
                </a:lnTo>
                <a:lnTo>
                  <a:pt x="0" y="489"/>
                </a:lnTo>
                <a:lnTo>
                  <a:pt x="486" y="489"/>
                </a:lnTo>
                <a:lnTo>
                  <a:pt x="492" y="0"/>
                </a:lnTo>
                <a:close/>
              </a:path>
            </a:pathLst>
          </a:custGeom>
          <a:noFill/>
          <a:ln>
            <a:noFill/>
          </a:ln>
          <a:effectLst/>
          <a:extLst>
            <a:ext uri="{91240B29-F687-4f45-9708-019B960494DF}">
              <a14:hiddenLine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="" xmlns:a16="http://schemas.microsoft.com/office/drawing/2014/main" xmlns:mc="http://schemas.openxmlformats.org/markup-compatibility/2006" xmlns:v="urn:schemas-microsoft-com:vml" xmlns:p14="http://schemas.microsoft.com/office/powerpoint/2010/main" xmlns:xdr="http://schemas.openxmlformats.org/drawingml/2006/spreadsheetDrawing" xmlns:a14="http://schemas.microsoft.com/office/drawing/2010/main" xmlns:lc="http://schemas.openxmlformats.org/drawingml/2006/lockedCanvas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/>
          <a:lstStyle>
            <a:lvl1pPr marL="0" indent="0">
              <a:defRPr sz="1100"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0" cap="none" spc="0" normalizeH="0" baseline="0" noProof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Arial"/>
              <a:ea typeface="+mn-ea"/>
              <a:cs typeface="Arial"/>
            </a:endParaRPr>
          </a:p>
        </p:txBody>
      </p:sp>
      <p:sp>
        <p:nvSpPr>
          <p:cNvPr id="14" name="Google Shape;193;p1">
            <a:extLst>
              <a:ext uri="{FF2B5EF4-FFF2-40B4-BE49-F238E27FC236}">
                <a16:creationId xmlns:a16="http://schemas.microsoft.com/office/drawing/2014/main" id="{F001997B-CFDC-CF6D-FE00-59C52FC51938}"/>
              </a:ext>
            </a:extLst>
          </p:cNvPr>
          <p:cNvSpPr/>
          <p:nvPr/>
        </p:nvSpPr>
        <p:spPr>
          <a:xfrm>
            <a:off x="1" y="-4216"/>
            <a:ext cx="4618298" cy="164260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AREA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19" name="Google Shape;198;p1">
            <a:extLst>
              <a:ext uri="{FF2B5EF4-FFF2-40B4-BE49-F238E27FC236}">
                <a16:creationId xmlns:a16="http://schemas.microsoft.com/office/drawing/2014/main" id="{511C65FA-4F76-935A-10F4-C9BD6A188363}"/>
              </a:ext>
            </a:extLst>
          </p:cNvPr>
          <p:cNvSpPr txBox="1"/>
          <p:nvPr/>
        </p:nvSpPr>
        <p:spPr>
          <a:xfrm>
            <a:off x="6415194" y="67577"/>
            <a:ext cx="957041" cy="4616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"/>
              <a:buFont typeface="Calibri"/>
              <a:buNone/>
              <a:tabLst/>
              <a:defRPr/>
            </a:pP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Click </a:t>
            </a:r>
            <a:r>
              <a:rPr kumimoji="0" lang="de-DE" sz="800" b="1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here</a:t>
            </a: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kumimoji="0" lang="de-DE" sz="800" b="1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for</a:t>
            </a: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kumimoji="0" lang="de-DE" sz="800" b="1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the</a:t>
            </a: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kumimoji="0" lang="de-DE" sz="800" b="1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tutorial</a:t>
            </a: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kumimoji="0" lang="de-DE" sz="800" b="1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video</a:t>
            </a:r>
            <a:r>
              <a:rPr kumimoji="0" lang="de-DE" sz="8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! </a:t>
            </a:r>
            <a:endParaRPr kumimoji="0" lang="de-DE" sz="16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20" name="Google Shape;199;p1">
            <a:extLst>
              <a:ext uri="{FF2B5EF4-FFF2-40B4-BE49-F238E27FC236}">
                <a16:creationId xmlns:a16="http://schemas.microsoft.com/office/drawing/2014/main" id="{DB35D6AE-9AAF-AFD4-9922-F2BACF161CFE}"/>
              </a:ext>
            </a:extLst>
          </p:cNvPr>
          <p:cNvCxnSpPr>
            <a:cxnSpLocks/>
          </p:cNvCxnSpPr>
          <p:nvPr/>
        </p:nvCxnSpPr>
        <p:spPr>
          <a:xfrm>
            <a:off x="7921579" y="3478"/>
            <a:ext cx="0" cy="587117"/>
          </a:xfrm>
          <a:prstGeom prst="straightConnector1">
            <a:avLst/>
          </a:prstGeom>
          <a:noFill/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6" name="Abgerundetes Rechteck 15">
            <a:extLst>
              <a:ext uri="{FF2B5EF4-FFF2-40B4-BE49-F238E27FC236}">
                <a16:creationId xmlns:a16="http://schemas.microsoft.com/office/drawing/2014/main" id="{E295BA77-E11F-F736-FBB0-964D53B25161}"/>
              </a:ext>
            </a:extLst>
          </p:cNvPr>
          <p:cNvSpPr/>
          <p:nvPr/>
        </p:nvSpPr>
        <p:spPr bwMode="auto">
          <a:xfrm>
            <a:off x="5655646" y="182964"/>
            <a:ext cx="116111" cy="101629"/>
          </a:xfrm>
          <a:prstGeom prst="round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Verdana" pitchFamily="34" charset="0"/>
              <a:ea typeface="+mn-ea"/>
              <a:cs typeface="+mn-cs"/>
            </a:endParaRPr>
          </a:p>
        </p:txBody>
      </p:sp>
      <p:sp>
        <p:nvSpPr>
          <p:cNvPr id="98" name="Abgerundetes Rechteck 97">
            <a:extLst>
              <a:ext uri="{FF2B5EF4-FFF2-40B4-BE49-F238E27FC236}">
                <a16:creationId xmlns:a16="http://schemas.microsoft.com/office/drawing/2014/main" id="{36375ACB-28D0-6F41-B3C2-7C25818E94CD}"/>
              </a:ext>
            </a:extLst>
          </p:cNvPr>
          <p:cNvSpPr/>
          <p:nvPr/>
        </p:nvSpPr>
        <p:spPr bwMode="auto">
          <a:xfrm>
            <a:off x="5655646" y="316428"/>
            <a:ext cx="116111" cy="101629"/>
          </a:xfrm>
          <a:prstGeom prst="round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Verdana" pitchFamily="34" charset="0"/>
              <a:ea typeface="+mn-ea"/>
              <a:cs typeface="+mn-cs"/>
            </a:endParaRPr>
          </a:p>
        </p:txBody>
      </p:sp>
      <p:sp>
        <p:nvSpPr>
          <p:cNvPr id="99" name="Abgerundetes Rechteck 98">
            <a:extLst>
              <a:ext uri="{FF2B5EF4-FFF2-40B4-BE49-F238E27FC236}">
                <a16:creationId xmlns:a16="http://schemas.microsoft.com/office/drawing/2014/main" id="{64D483B7-FFA2-984E-E029-72D3A3EE7999}"/>
              </a:ext>
            </a:extLst>
          </p:cNvPr>
          <p:cNvSpPr/>
          <p:nvPr/>
        </p:nvSpPr>
        <p:spPr bwMode="auto">
          <a:xfrm>
            <a:off x="5655646" y="457708"/>
            <a:ext cx="116111" cy="101629"/>
          </a:xfrm>
          <a:prstGeom prst="round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Verdana" pitchFamily="34" charset="0"/>
              <a:ea typeface="+mn-ea"/>
              <a:cs typeface="+mn-cs"/>
            </a:endParaRPr>
          </a:p>
        </p:txBody>
      </p:sp>
      <p:sp>
        <p:nvSpPr>
          <p:cNvPr id="100" name="Textfeld 99">
            <a:extLst>
              <a:ext uri="{FF2B5EF4-FFF2-40B4-BE49-F238E27FC236}">
                <a16:creationId xmlns:a16="http://schemas.microsoft.com/office/drawing/2014/main" id="{8B139D9E-8E00-5190-8432-51473082689E}"/>
              </a:ext>
            </a:extLst>
          </p:cNvPr>
          <p:cNvSpPr txBox="1"/>
          <p:nvPr/>
        </p:nvSpPr>
        <p:spPr>
          <a:xfrm>
            <a:off x="5732565" y="120113"/>
            <a:ext cx="697627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900" b="0" i="0" u="none" strike="noStrike" kern="1200" cap="none" spc="0" normalizeH="0" baseline="0" noProof="0" dirty="0">
                <a:ln>
                  <a:noFill/>
                </a:ln>
                <a:solidFill>
                  <a:srgbClr val="002649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Early shift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900" b="0" i="0" u="none" strike="noStrike" kern="1200" cap="none" spc="0" normalizeH="0" baseline="0" noProof="0" dirty="0">
                <a:ln>
                  <a:noFill/>
                </a:ln>
                <a:solidFill>
                  <a:srgbClr val="002649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Late shift</a:t>
            </a:r>
          </a:p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900" b="0" i="0" u="none" strike="noStrike" kern="1200" cap="none" spc="0" normalizeH="0" baseline="0" noProof="0" dirty="0">
                <a:ln>
                  <a:noFill/>
                </a:ln>
                <a:solidFill>
                  <a:srgbClr val="002649"/>
                </a:solidFill>
                <a:effectLst/>
                <a:uLnTx/>
                <a:uFillTx/>
                <a:latin typeface="Arial" panose="020B0604020202020204" pitchFamily="34" charset="0"/>
                <a:ea typeface="+mn-ea"/>
                <a:cs typeface="Arial" panose="020B0604020202020204" pitchFamily="34" charset="0"/>
              </a:rPr>
              <a:t>Night shift</a:t>
            </a:r>
          </a:p>
        </p:txBody>
      </p:sp>
      <p:sp>
        <p:nvSpPr>
          <p:cNvPr id="33" name="Rechteck 32">
            <a:extLst>
              <a:ext uri="{FF2B5EF4-FFF2-40B4-BE49-F238E27FC236}">
                <a16:creationId xmlns:a16="http://schemas.microsoft.com/office/drawing/2014/main" id="{969EF5DD-74AC-E15C-AB1D-B07DFD7F20ED}"/>
              </a:ext>
            </a:extLst>
          </p:cNvPr>
          <p:cNvSpPr/>
          <p:nvPr/>
        </p:nvSpPr>
        <p:spPr bwMode="auto">
          <a:xfrm>
            <a:off x="1" y="160044"/>
            <a:ext cx="4618298" cy="412275"/>
          </a:xfrm>
          <a:prstGeom prst="rect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egoe Print" panose="02000800000000000000" pitchFamily="2" charset="0"/>
              <a:ea typeface="+mn-ea"/>
              <a:cs typeface="+mn-cs"/>
            </a:endParaRPr>
          </a:p>
        </p:txBody>
      </p:sp>
      <p:sp>
        <p:nvSpPr>
          <p:cNvPr id="4" name="Google Shape;193;p1">
            <a:extLst>
              <a:ext uri="{FF2B5EF4-FFF2-40B4-BE49-F238E27FC236}">
                <a16:creationId xmlns:a16="http://schemas.microsoft.com/office/drawing/2014/main" id="{70954DAA-C66F-E207-2B9B-D39C5AD91630}"/>
              </a:ext>
            </a:extLst>
          </p:cNvPr>
          <p:cNvSpPr/>
          <p:nvPr/>
        </p:nvSpPr>
        <p:spPr>
          <a:xfrm>
            <a:off x="4664098" y="-4216"/>
            <a:ext cx="859531" cy="164260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WEEK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D7C96D8E-9ED1-F7CB-EA0F-EBF13A408D21}"/>
              </a:ext>
            </a:extLst>
          </p:cNvPr>
          <p:cNvSpPr/>
          <p:nvPr/>
        </p:nvSpPr>
        <p:spPr bwMode="auto">
          <a:xfrm>
            <a:off x="4664098" y="160044"/>
            <a:ext cx="859531" cy="412275"/>
          </a:xfrm>
          <a:prstGeom prst="rect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egoe Print" panose="02000800000000000000" pitchFamily="2" charset="0"/>
              <a:ea typeface="+mn-ea"/>
              <a:cs typeface="+mn-cs"/>
            </a:endParaRPr>
          </a:p>
        </p:txBody>
      </p:sp>
      <p:graphicFrame>
        <p:nvGraphicFramePr>
          <p:cNvPr id="8" name="Tabelle 7">
            <a:extLst>
              <a:ext uri="{FF2B5EF4-FFF2-40B4-BE49-F238E27FC236}">
                <a16:creationId xmlns:a16="http://schemas.microsoft.com/office/drawing/2014/main" id="{31C5FB4F-78EB-8C68-5392-4FF2FEFEE080}"/>
              </a:ext>
            </a:extLst>
          </p:cNvPr>
          <p:cNvGraphicFramePr>
            <a:graphicFrameLocks noGrp="1"/>
          </p:cNvGraphicFramePr>
          <p:nvPr/>
        </p:nvGraphicFramePr>
        <p:xfrm>
          <a:off x="11360" y="587546"/>
          <a:ext cx="9887555" cy="5965222"/>
        </p:xfrm>
        <a:graphic>
          <a:graphicData uri="http://schemas.openxmlformats.org/drawingml/2006/table">
            <a:tbl>
              <a:tblPr firstRow="1" bandRow="1"/>
              <a:tblGrid>
                <a:gridCol w="1077951">
                  <a:extLst>
                    <a:ext uri="{9D8B030D-6E8A-4147-A177-3AD203B41FA5}">
                      <a16:colId xmlns:a16="http://schemas.microsoft.com/office/drawing/2014/main" val="1200140088"/>
                    </a:ext>
                  </a:extLst>
                </a:gridCol>
                <a:gridCol w="357524">
                  <a:extLst>
                    <a:ext uri="{9D8B030D-6E8A-4147-A177-3AD203B41FA5}">
                      <a16:colId xmlns:a16="http://schemas.microsoft.com/office/drawing/2014/main" val="3040923034"/>
                    </a:ext>
                  </a:extLst>
                </a:gridCol>
                <a:gridCol w="516498">
                  <a:extLst>
                    <a:ext uri="{9D8B030D-6E8A-4147-A177-3AD203B41FA5}">
                      <a16:colId xmlns:a16="http://schemas.microsoft.com/office/drawing/2014/main" val="994036057"/>
                    </a:ext>
                  </a:extLst>
                </a:gridCol>
                <a:gridCol w="1083296">
                  <a:extLst>
                    <a:ext uri="{9D8B030D-6E8A-4147-A177-3AD203B41FA5}">
                      <a16:colId xmlns:a16="http://schemas.microsoft.com/office/drawing/2014/main" val="3690389697"/>
                    </a:ext>
                  </a:extLst>
                </a:gridCol>
                <a:gridCol w="483649">
                  <a:extLst>
                    <a:ext uri="{9D8B030D-6E8A-4147-A177-3AD203B41FA5}">
                      <a16:colId xmlns:a16="http://schemas.microsoft.com/office/drawing/2014/main" val="503089919"/>
                    </a:ext>
                  </a:extLst>
                </a:gridCol>
                <a:gridCol w="520861">
                  <a:extLst>
                    <a:ext uri="{9D8B030D-6E8A-4147-A177-3AD203B41FA5}">
                      <a16:colId xmlns:a16="http://schemas.microsoft.com/office/drawing/2014/main" val="718762401"/>
                    </a:ext>
                  </a:extLst>
                </a:gridCol>
                <a:gridCol w="983848">
                  <a:extLst>
                    <a:ext uri="{9D8B030D-6E8A-4147-A177-3AD203B41FA5}">
                      <a16:colId xmlns:a16="http://schemas.microsoft.com/office/drawing/2014/main" val="1908382438"/>
                    </a:ext>
                  </a:extLst>
                </a:gridCol>
                <a:gridCol w="439839">
                  <a:extLst>
                    <a:ext uri="{9D8B030D-6E8A-4147-A177-3AD203B41FA5}">
                      <a16:colId xmlns:a16="http://schemas.microsoft.com/office/drawing/2014/main" val="3270543600"/>
                    </a:ext>
                  </a:extLst>
                </a:gridCol>
                <a:gridCol w="486136">
                  <a:extLst>
                    <a:ext uri="{9D8B030D-6E8A-4147-A177-3AD203B41FA5}">
                      <a16:colId xmlns:a16="http://schemas.microsoft.com/office/drawing/2014/main" val="609030452"/>
                    </a:ext>
                  </a:extLst>
                </a:gridCol>
                <a:gridCol w="959545">
                  <a:extLst>
                    <a:ext uri="{9D8B030D-6E8A-4147-A177-3AD203B41FA5}">
                      <a16:colId xmlns:a16="http://schemas.microsoft.com/office/drawing/2014/main" val="1853643968"/>
                    </a:ext>
                  </a:extLst>
                </a:gridCol>
                <a:gridCol w="437012">
                  <a:extLst>
                    <a:ext uri="{9D8B030D-6E8A-4147-A177-3AD203B41FA5}">
                      <a16:colId xmlns:a16="http://schemas.microsoft.com/office/drawing/2014/main" val="3494700606"/>
                    </a:ext>
                  </a:extLst>
                </a:gridCol>
                <a:gridCol w="478542">
                  <a:extLst>
                    <a:ext uri="{9D8B030D-6E8A-4147-A177-3AD203B41FA5}">
                      <a16:colId xmlns:a16="http://schemas.microsoft.com/office/drawing/2014/main" val="3354982040"/>
                    </a:ext>
                  </a:extLst>
                </a:gridCol>
                <a:gridCol w="1140248">
                  <a:extLst>
                    <a:ext uri="{9D8B030D-6E8A-4147-A177-3AD203B41FA5}">
                      <a16:colId xmlns:a16="http://schemas.microsoft.com/office/drawing/2014/main" val="3051093939"/>
                    </a:ext>
                  </a:extLst>
                </a:gridCol>
                <a:gridCol w="514933">
                  <a:extLst>
                    <a:ext uri="{9D8B030D-6E8A-4147-A177-3AD203B41FA5}">
                      <a16:colId xmlns:a16="http://schemas.microsoft.com/office/drawing/2014/main" val="3942547749"/>
                    </a:ext>
                  </a:extLst>
                </a:gridCol>
                <a:gridCol w="407673">
                  <a:extLst>
                    <a:ext uri="{9D8B030D-6E8A-4147-A177-3AD203B41FA5}">
                      <a16:colId xmlns:a16="http://schemas.microsoft.com/office/drawing/2014/main" val="4032562796"/>
                    </a:ext>
                  </a:extLst>
                </a:gridCol>
              </a:tblGrid>
              <a:tr h="306077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Monday ∑</a:t>
                      </a: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05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002649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Tuesday ∑</a:t>
                      </a:r>
                    </a:p>
                  </a:txBody>
                  <a:tcPr marL="36000" marR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57477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1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57477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3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Wednesday ∑</a:t>
                      </a:r>
                    </a:p>
                  </a:txBody>
                  <a:tcPr marL="36000" marR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1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3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002649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5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Thursday</a:t>
                      </a: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de-DE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∑</a:t>
                      </a:r>
                    </a:p>
                  </a:txBody>
                  <a:tcPr marL="36000" marR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57477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1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757477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3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5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Friday </a:t>
                      </a:r>
                      <a:r>
                        <a:rPr kumimoji="0" lang="de-DE" sz="11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∑</a:t>
                      </a:r>
                      <a:endParaRPr lang="de-DE" sz="12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11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2649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3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B="36000" anchor="ctr">
                    <a:solidFill>
                      <a:srgbClr val="00264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387062"/>
                  </a:ext>
                </a:extLst>
              </a:tr>
              <a:tr h="238289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0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endParaRPr lang="de-DE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000" dirty="0"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0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endParaRPr lang="de-DE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r>
                        <a:rPr lang="de-DE" sz="10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endParaRPr lang="de-DE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endParaRPr lang="de-DE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10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Article</a:t>
                      </a:r>
                      <a:endParaRPr lang="de-DE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grid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indent="0" algn="ctr">
                        <a:buNone/>
                      </a:pPr>
                      <a:endParaRPr lang="de-DE" sz="1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381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75000"/>
                      </a:srgb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de-DE" sz="11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solidFill>
                      <a:schemeClr val="bg1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8551500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18633962"/>
                  </a:ext>
                </a:extLst>
              </a:tr>
              <a:tr h="21917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4015535498"/>
                  </a:ext>
                </a:extLst>
              </a:tr>
              <a:tr h="22457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r"/>
                      <a:r>
                        <a:rPr lang="de-DE" sz="700" i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Change </a:t>
                      </a:r>
                      <a:r>
                        <a:rPr lang="de-DE" sz="700" i="1" dirty="0" err="1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over</a:t>
                      </a:r>
                      <a:r>
                        <a:rPr lang="de-DE" sz="700" i="1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time</a:t>
                      </a:r>
                      <a:endParaRPr lang="de-DE" sz="9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lang="de-DE" sz="9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lang="de-DE" sz="9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lang="de-DE" sz="9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lang="de-DE" sz="9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61086051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31167465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2468450802"/>
                  </a:ext>
                </a:extLst>
              </a:tr>
              <a:tr h="22457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5728110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37736554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2959837237"/>
                  </a:ext>
                </a:extLst>
              </a:tr>
              <a:tr h="22457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03401061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49116929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1269870896"/>
                  </a:ext>
                </a:extLst>
              </a:tr>
              <a:tr h="22457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lang="de-DE" sz="900" i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95881429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29329402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3839111370"/>
                  </a:ext>
                </a:extLst>
              </a:tr>
              <a:tr h="22457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94970965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0532592"/>
                  </a:ext>
                </a:extLst>
              </a:tr>
              <a:tr h="21917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757605772"/>
                  </a:ext>
                </a:extLst>
              </a:tr>
              <a:tr h="22457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01389511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40396022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2682951851"/>
                  </a:ext>
                </a:extLst>
              </a:tr>
              <a:tr h="224570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2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40584160"/>
                  </a:ext>
                </a:extLst>
              </a:tr>
              <a:tr h="227266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9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rowSpan="2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algn="ctr"/>
                      <a:endParaRPr lang="de-DE" sz="105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rowSpan="3"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0" marR="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97436398"/>
                  </a:ext>
                </a:extLst>
              </a:tr>
              <a:tr h="219175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8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endParaRPr lang="de-DE" sz="1000" dirty="0">
                        <a:solidFill>
                          <a:schemeClr val="tx1"/>
                        </a:solidFill>
                        <a:latin typeface="Segoe Print" panose="02000800000000000000" pitchFamily="2" charset="0"/>
                        <a:cs typeface="Arial" panose="020B0604020202020204" pitchFamily="34" charset="0"/>
                      </a:endParaRPr>
                    </a:p>
                  </a:txBody>
                  <a:tcPr marL="36000" marR="36000" marT="18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95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3949364860"/>
                  </a:ext>
                </a:extLst>
              </a:tr>
              <a:tr h="236883"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Change </a:t>
                      </a:r>
                      <a:r>
                        <a:rPr kumimoji="0" lang="de-DE" sz="700" b="0" i="1" u="none" strike="noStrike" kern="1200" cap="none" spc="0" normalizeH="0" baseline="0" noProof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over</a:t>
                      </a:r>
                      <a:r>
                        <a:rPr kumimoji="0" lang="de-DE" sz="700" b="0" i="1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time</a:t>
                      </a:r>
                      <a:endParaRPr kumimoji="0" lang="de-DE" sz="900" b="0" i="1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>
                        <a:lumMod val="85000"/>
                      </a:srgbClr>
                    </a:solidFill>
                  </a:tcPr>
                </a:tc>
                <a:tc>
                  <a:txBody>
                    <a:bodyPr/>
                    <a:lstStyle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Calibri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de-DE" sz="6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Segoe Print" panose="02000800000000000000" pitchFamily="2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FCFCF">
                        <a:tint val="40000"/>
                      </a:srgb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de-DE" sz="12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36000" marR="36000" marT="36000" marB="36000"/>
                </a:tc>
                <a:extLst>
                  <a:ext uri="{0D108BD9-81ED-4DB2-BD59-A6C34878D82A}">
                    <a16:rowId xmlns:a16="http://schemas.microsoft.com/office/drawing/2014/main" val="2023987390"/>
                  </a:ext>
                </a:extLst>
              </a:tr>
            </a:tbl>
          </a:graphicData>
        </a:graphic>
      </p:graphicFrame>
      <p:sp>
        <p:nvSpPr>
          <p:cNvPr id="11" name="Google Shape;193;p1">
            <a:extLst>
              <a:ext uri="{FF2B5EF4-FFF2-40B4-BE49-F238E27FC236}">
                <a16:creationId xmlns:a16="http://schemas.microsoft.com/office/drawing/2014/main" id="{62A1E27A-5E2E-EE3A-B0B7-6F8131B3A2E6}"/>
              </a:ext>
            </a:extLst>
          </p:cNvPr>
          <p:cNvSpPr/>
          <p:nvPr/>
        </p:nvSpPr>
        <p:spPr>
          <a:xfrm>
            <a:off x="5569428" y="3478"/>
            <a:ext cx="905325" cy="164260"/>
          </a:xfrm>
          <a:prstGeom prst="rect">
            <a:avLst/>
          </a:prstGeom>
          <a:solidFill>
            <a:srgbClr val="002649"/>
          </a:solidFill>
          <a:ln w="9525" cap="flat" cmpd="sng">
            <a:solidFill>
              <a:srgbClr val="A6A6A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72000" tIns="0" rIns="72000" bIns="0" anchor="ctr" anchorCtr="0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prstClr val="white"/>
              </a:buClr>
              <a:buSzPts val="1200"/>
              <a:buFont typeface="Calibri"/>
              <a:buNone/>
              <a:tabLst/>
              <a:defRPr/>
            </a:pPr>
            <a:r>
              <a:rPr kumimoji="0" lang="de-DE" sz="900" b="1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SHIFT</a:t>
            </a:r>
            <a:endParaRPr kumimoji="0" sz="9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 panose="020B060402020202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12" name="Rechteck 11">
            <a:extLst>
              <a:ext uri="{FF2B5EF4-FFF2-40B4-BE49-F238E27FC236}">
                <a16:creationId xmlns:a16="http://schemas.microsoft.com/office/drawing/2014/main" id="{3C628F38-4502-A3C1-C58F-BCA4ABE3A41D}"/>
              </a:ext>
            </a:extLst>
          </p:cNvPr>
          <p:cNvSpPr/>
          <p:nvPr/>
        </p:nvSpPr>
        <p:spPr bwMode="auto">
          <a:xfrm>
            <a:off x="5569428" y="169333"/>
            <a:ext cx="905325" cy="412275"/>
          </a:xfrm>
          <a:prstGeom prst="rect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egoe Print" panose="02000800000000000000" pitchFamily="2" charset="0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940858575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PRESENTATIONDONOTDELETE" val="&lt;?xml version=&quot;1.0&quot; encoding=&quot;UTF-16&quot; standalone=&quot;yes&quot;?&gt;&#10;&lt;root&gt;&lt;version val=&quot;14537&quot;/&gt;&lt;partner val=&quot;540&quot;/&gt;&lt;CPresentation id=&quot;1&quot;&gt;&lt;m_defprecNumber idref=&quot;2&quot;/&gt;&lt;m_defprecPercent idref=&quot;3&quot;/&gt;&lt;m_defprecDate idref=&quot;4&quot;/&gt;&lt;m_defprecYear idref=&quot;5&quot;/&gt;&lt;m_defprecQuarter idref=&quot;6&quot;/&gt;&lt;m_defprecMonth idref=&quot;7&quot;/&gt;&lt;m_defprecWeek idref=&quot;8&quot;/&gt;&lt;m_defprecDay idref=&quot;9&quot;/&gt;&lt;/CPresentation&gt;&lt;CDefaultPrec id=&quot;9&quot;&gt;&lt;m_precDefault/&gt;&lt;/CDefaultPrec&gt;&lt;CDefaultPrec id=&quot;8&quot;&gt;&lt;m_precDefault/&gt;&lt;/CDefaultPrec&gt;&lt;CDefaultPrec id=&quot;7&quot;&gt;&lt;m_precDefault/&gt;&lt;/CDefaultPrec&gt;&lt;CDefaultPrec id=&quot;6&quot;&gt;&lt;m_precDefault/&gt;&lt;/CDefaultPrec&gt;&lt;CDefaultPrec id=&quot;5&quot;&gt;&lt;m_precDefault/&gt;&lt;/CDefaultPrec&gt;&lt;CDefaultPrec id=&quot;4&quot;&gt;&lt;m_precDefault/&gt;&lt;/CDefaultPrec&gt;&lt;CDefaultPrec id=&quot;3&quot;&gt;&lt;m_precDefault/&gt;&lt;/CDefaultPrec&gt;&lt;CDefaultPrec id=&quot;2&quot;&gt;&lt;m_precDefault&gt;&lt;m_chDecimalSymbol val=&quot;,&quot;&gt;,&lt;/m_chDecimalSymbol&gt;&lt;m_nGroupingDigits val=&quot;2147483647&quot;/&gt;&lt;m_chGroupingSymbol val=&quot; &quot;&gt; &lt;/m_chGroupingSymbol&gt;&lt;/m_precDefault&gt;&lt;/CDefaultPrec&gt;&lt;/root&gt;"/>
  <p:tag name="THINKCELLUNDODONOTDELETE" val="236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83L0ObgzUOMUPXRVIHg9Q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XC9yCy.WUKee5KNNgup1g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GXC9yCy.WUKee5KNNgup1g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mbcZx.MSCUC6xn7YS0YQxQ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83L0ObgzUOMUPXRVIHg9Q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BvYy6Cti0SOdnq_qQhDVA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mbcZx.MSCUC6xn7YS0YQxQ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ACKrxtARdU6457AbfZWnBw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8_engineering_quer_farbe">
  <a:themeElements>
    <a:clrScheme name="1_engineering_quer_farbe 1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LW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8575" cap="flat" cmpd="sng" algn="ctr">
          <a:solidFill>
            <a:srgbClr val="FF66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rtlCol="0" anchor="t" anchorCtr="0" compatLnSpc="1">
        <a:prstTxWarp prst="textNoShape">
          <a:avLst/>
        </a:prstTxWarp>
        <a:noAutofit/>
      </a:bodyPr>
      <a:lstStyle>
        <a:defPPr marR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tabLst/>
          <a:defRPr kumimoji="0" sz="1200" b="0" i="0" u="none" strike="noStrike" cap="none" normalizeH="0" baseline="0" dirty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  <a:spAutoFit/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Char char="•"/>
          <a:tabLst/>
          <a:defRPr kumimoji="0" lang="de-DE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1_engineering_quer_farbe 1">
        <a:dk1>
          <a:srgbClr val="000000"/>
        </a:dk1>
        <a:lt1>
          <a:srgbClr val="FFFFFF"/>
        </a:lt1>
        <a:dk2>
          <a:srgbClr val="000000"/>
        </a:dk2>
        <a:lt2>
          <a:srgbClr val="757477"/>
        </a:lt2>
        <a:accent1>
          <a:srgbClr val="CFCFCF"/>
        </a:accent1>
        <a:accent2>
          <a:srgbClr val="6AB023"/>
        </a:accent2>
        <a:accent3>
          <a:srgbClr val="FFFFFF"/>
        </a:accent3>
        <a:accent4>
          <a:srgbClr val="000000"/>
        </a:accent4>
        <a:accent5>
          <a:srgbClr val="E4E4E4"/>
        </a:accent5>
        <a:accent6>
          <a:srgbClr val="5F9F1F"/>
        </a:accent6>
        <a:hlink>
          <a:srgbClr val="0F2E5B"/>
        </a:hlink>
        <a:folHlink>
          <a:srgbClr val="FF7D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9_engineering_quer_farbe">
  <a:themeElements>
    <a:clrScheme name="1_engineering_quer_farbe 1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LW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8575" cap="flat" cmpd="sng" algn="ctr">
          <a:solidFill>
            <a:srgbClr val="FF66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rtlCol="0" anchor="t" anchorCtr="0" compatLnSpc="1">
        <a:prstTxWarp prst="textNoShape">
          <a:avLst/>
        </a:prstTxWarp>
        <a:noAutofit/>
      </a:bodyPr>
      <a:lstStyle>
        <a:defPPr marR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tabLst/>
          <a:defRPr kumimoji="0" sz="1200" b="0" i="0" u="none" strike="noStrike" cap="none" normalizeH="0" baseline="0" dirty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t" anchorCtr="0" compatLnSpc="1">
        <a:prstTxWarp prst="textNoShape">
          <a:avLst/>
        </a:prstTxWarp>
        <a:spAutoFit/>
      </a:bodyPr>
      <a:lstStyle>
        <a:defPPr marL="342900" marR="0" indent="-34290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Char char="•"/>
          <a:tabLst/>
          <a:defRPr kumimoji="0" lang="de-DE" sz="1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1_engineering_quer_farbe 1">
        <a:dk1>
          <a:srgbClr val="000000"/>
        </a:dk1>
        <a:lt1>
          <a:srgbClr val="FFFFFF"/>
        </a:lt1>
        <a:dk2>
          <a:srgbClr val="000000"/>
        </a:dk2>
        <a:lt2>
          <a:srgbClr val="757477"/>
        </a:lt2>
        <a:accent1>
          <a:srgbClr val="CFCFCF"/>
        </a:accent1>
        <a:accent2>
          <a:srgbClr val="6AB023"/>
        </a:accent2>
        <a:accent3>
          <a:srgbClr val="FFFFFF"/>
        </a:accent3>
        <a:accent4>
          <a:srgbClr val="000000"/>
        </a:accent4>
        <a:accent5>
          <a:srgbClr val="E4E4E4"/>
        </a:accent5>
        <a:accent6>
          <a:srgbClr val="5F9F1F"/>
        </a:accent6>
        <a:hlink>
          <a:srgbClr val="0F2E5B"/>
        </a:hlink>
        <a:folHlink>
          <a:srgbClr val="FF7D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757477"/>
      </a:lt2>
      <a:accent1>
        <a:srgbClr val="CFCFCF"/>
      </a:accent1>
      <a:accent2>
        <a:srgbClr val="6AB023"/>
      </a:accent2>
      <a:accent3>
        <a:srgbClr val="FFFFFF"/>
      </a:accent3>
      <a:accent4>
        <a:srgbClr val="000000"/>
      </a:accent4>
      <a:accent5>
        <a:srgbClr val="E4E4E4"/>
      </a:accent5>
      <a:accent6>
        <a:srgbClr val="5F9F1F"/>
      </a:accent6>
      <a:hlink>
        <a:srgbClr val="0F2E5B"/>
      </a:hlink>
      <a:folHlink>
        <a:srgbClr val="FF7D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158</Words>
  <Application>Microsoft Macintosh PowerPoint</Application>
  <PresentationFormat>A4-Papier (210 x 297 mm)</PresentationFormat>
  <Paragraphs>59</Paragraphs>
  <Slides>1</Slides>
  <Notes>1</Notes>
  <HiddenSlides>0</HiddenSlides>
  <MMClips>0</MMClips>
  <ScaleCrop>false</ScaleCrop>
  <HeadingPairs>
    <vt:vector size="8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2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10" baseType="lpstr">
      <vt:lpstr>ＭＳ Ｐゴシック</vt:lpstr>
      <vt:lpstr>Arial</vt:lpstr>
      <vt:lpstr>Calibri</vt:lpstr>
      <vt:lpstr>Calibri Light</vt:lpstr>
      <vt:lpstr>Segoe Print</vt:lpstr>
      <vt:lpstr>Verdana</vt:lpstr>
      <vt:lpstr>8_engineering_quer_farbe</vt:lpstr>
      <vt:lpstr>9_engineering_quer_farbe</vt:lpstr>
      <vt:lpstr>think-cell Slide</vt:lpstr>
      <vt:lpstr>PowerPoint-Präsentation</vt:lpstr>
    </vt:vector>
  </TitlesOfParts>
  <Company>TTS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Titel – max. 2-zeilig, zentriert [20]</dc:title>
  <dc:creator>TTS_PC</dc:creator>
  <cp:lastModifiedBy>Welling, Freya Franziska</cp:lastModifiedBy>
  <cp:revision>1494</cp:revision>
  <cp:lastPrinted>2021-04-19T03:53:54Z</cp:lastPrinted>
  <dcterms:created xsi:type="dcterms:W3CDTF">2004-10-14T13:59:06Z</dcterms:created>
  <dcterms:modified xsi:type="dcterms:W3CDTF">2024-11-27T15:13:42Z</dcterms:modified>
</cp:coreProperties>
</file>